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8.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9.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10.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11.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12.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13.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14.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notesSlides/notesSlide15.xml" ContentType="application/vnd.openxmlformats-officedocument.presentationml.notesSlide+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notesSlides/notesSlide16.xml" ContentType="application/vnd.openxmlformats-officedocument.presentationml.notesSlide+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notesSlides/notesSlide17.xml" ContentType="application/vnd.openxmlformats-officedocument.presentationml.notesSlide+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notesSlides/notesSlide20.xml" ContentType="application/vnd.openxmlformats-officedocument.presentationml.notesSlide+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notesSlides/notesSlide21.xml" ContentType="application/vnd.openxmlformats-officedocument.presentationml.notesSlide+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notesSlides/notesSlide22.xml" ContentType="application/vnd.openxmlformats-officedocument.presentationml.notesSlide+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notesSlides/notesSlide23.xml" ContentType="application/vnd.openxmlformats-officedocument.presentationml.notesSlide+xml"/>
  <Override PartName="/ppt/diagrams/data79.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ppt/diagrams/data80.xml" ContentType="application/vnd.openxmlformats-officedocument.drawingml.diagramData+xml"/>
  <Override PartName="/ppt/diagrams/layout80.xml" ContentType="application/vnd.openxmlformats-officedocument.drawingml.diagramLayout+xml"/>
  <Override PartName="/ppt/diagrams/quickStyle80.xml" ContentType="application/vnd.openxmlformats-officedocument.drawingml.diagramStyle+xml"/>
  <Override PartName="/ppt/diagrams/colors80.xml" ContentType="application/vnd.openxmlformats-officedocument.drawingml.diagramColors+xml"/>
  <Override PartName="/ppt/diagrams/drawing80.xml" ContentType="application/vnd.ms-office.drawingml.diagramDrawing+xml"/>
  <Override PartName="/ppt/diagrams/data81.xml" ContentType="application/vnd.openxmlformats-officedocument.drawingml.diagramData+xml"/>
  <Override PartName="/ppt/diagrams/layout81.xml" ContentType="application/vnd.openxmlformats-officedocument.drawingml.diagramLayout+xml"/>
  <Override PartName="/ppt/diagrams/quickStyle81.xml" ContentType="application/vnd.openxmlformats-officedocument.drawingml.diagramStyle+xml"/>
  <Override PartName="/ppt/diagrams/colors81.xml" ContentType="application/vnd.openxmlformats-officedocument.drawingml.diagramColors+xml"/>
  <Override PartName="/ppt/diagrams/drawing81.xml" ContentType="application/vnd.ms-office.drawingml.diagramDrawing+xml"/>
  <Override PartName="/ppt/diagrams/data82.xml" ContentType="application/vnd.openxmlformats-officedocument.drawingml.diagramData+xml"/>
  <Override PartName="/ppt/diagrams/layout82.xml" ContentType="application/vnd.openxmlformats-officedocument.drawingml.diagramLayout+xml"/>
  <Override PartName="/ppt/diagrams/quickStyle82.xml" ContentType="application/vnd.openxmlformats-officedocument.drawingml.diagramStyle+xml"/>
  <Override PartName="/ppt/diagrams/colors82.xml" ContentType="application/vnd.openxmlformats-officedocument.drawingml.diagramColors+xml"/>
  <Override PartName="/ppt/diagrams/drawing82.xml" ContentType="application/vnd.ms-office.drawingml.diagramDrawing+xml"/>
  <Override PartName="/ppt/notesSlides/notesSlide24.xml" ContentType="application/vnd.openxmlformats-officedocument.presentationml.notesSlide+xml"/>
  <Override PartName="/ppt/diagrams/data83.xml" ContentType="application/vnd.openxmlformats-officedocument.drawingml.diagramData+xml"/>
  <Override PartName="/ppt/diagrams/layout83.xml" ContentType="application/vnd.openxmlformats-officedocument.drawingml.diagramLayout+xml"/>
  <Override PartName="/ppt/diagrams/quickStyle83.xml" ContentType="application/vnd.openxmlformats-officedocument.drawingml.diagramStyle+xml"/>
  <Override PartName="/ppt/diagrams/colors83.xml" ContentType="application/vnd.openxmlformats-officedocument.drawingml.diagramColors+xml"/>
  <Override PartName="/ppt/diagrams/drawing83.xml" ContentType="application/vnd.ms-office.drawingml.diagramDrawing+xml"/>
  <Override PartName="/ppt/diagrams/data84.xml" ContentType="application/vnd.openxmlformats-officedocument.drawingml.diagramData+xml"/>
  <Override PartName="/ppt/diagrams/layout84.xml" ContentType="application/vnd.openxmlformats-officedocument.drawingml.diagramLayout+xml"/>
  <Override PartName="/ppt/diagrams/quickStyle84.xml" ContentType="application/vnd.openxmlformats-officedocument.drawingml.diagramStyle+xml"/>
  <Override PartName="/ppt/diagrams/colors84.xml" ContentType="application/vnd.openxmlformats-officedocument.drawingml.diagramColors+xml"/>
  <Override PartName="/ppt/diagrams/drawing84.xml" ContentType="application/vnd.ms-office.drawingml.diagramDrawing+xml"/>
  <Override PartName="/ppt/notesSlides/notesSlide25.xml" ContentType="application/vnd.openxmlformats-officedocument.presentationml.notesSlide+xml"/>
  <Override PartName="/ppt/diagrams/data85.xml" ContentType="application/vnd.openxmlformats-officedocument.drawingml.diagramData+xml"/>
  <Override PartName="/ppt/diagrams/layout85.xml" ContentType="application/vnd.openxmlformats-officedocument.drawingml.diagramLayout+xml"/>
  <Override PartName="/ppt/diagrams/quickStyle85.xml" ContentType="application/vnd.openxmlformats-officedocument.drawingml.diagramStyle+xml"/>
  <Override PartName="/ppt/diagrams/colors85.xml" ContentType="application/vnd.openxmlformats-officedocument.drawingml.diagramColors+xml"/>
  <Override PartName="/ppt/diagrams/drawing85.xml" ContentType="application/vnd.ms-office.drawingml.diagramDrawing+xml"/>
  <Override PartName="/ppt/diagrams/data86.xml" ContentType="application/vnd.openxmlformats-officedocument.drawingml.diagramData+xml"/>
  <Override PartName="/ppt/diagrams/layout86.xml" ContentType="application/vnd.openxmlformats-officedocument.drawingml.diagramLayout+xml"/>
  <Override PartName="/ppt/diagrams/quickStyle86.xml" ContentType="application/vnd.openxmlformats-officedocument.drawingml.diagramStyle+xml"/>
  <Override PartName="/ppt/diagrams/colors86.xml" ContentType="application/vnd.openxmlformats-officedocument.drawingml.diagramColors+xml"/>
  <Override PartName="/ppt/diagrams/drawing86.xml" ContentType="application/vnd.ms-office.drawingml.diagramDrawing+xml"/>
  <Override PartName="/ppt/diagrams/data87.xml" ContentType="application/vnd.openxmlformats-officedocument.drawingml.diagramData+xml"/>
  <Override PartName="/ppt/diagrams/layout87.xml" ContentType="application/vnd.openxmlformats-officedocument.drawingml.diagramLayout+xml"/>
  <Override PartName="/ppt/diagrams/quickStyle87.xml" ContentType="application/vnd.openxmlformats-officedocument.drawingml.diagramStyle+xml"/>
  <Override PartName="/ppt/diagrams/colors87.xml" ContentType="application/vnd.openxmlformats-officedocument.drawingml.diagramColors+xml"/>
  <Override PartName="/ppt/diagrams/drawing87.xml" ContentType="application/vnd.ms-office.drawingml.diagramDrawing+xml"/>
  <Override PartName="/ppt/notesSlides/notesSlide26.xml" ContentType="application/vnd.openxmlformats-officedocument.presentationml.notesSlide+xml"/>
  <Override PartName="/ppt/diagrams/data88.xml" ContentType="application/vnd.openxmlformats-officedocument.drawingml.diagramData+xml"/>
  <Override PartName="/ppt/diagrams/layout88.xml" ContentType="application/vnd.openxmlformats-officedocument.drawingml.diagramLayout+xml"/>
  <Override PartName="/ppt/diagrams/quickStyle88.xml" ContentType="application/vnd.openxmlformats-officedocument.drawingml.diagramStyle+xml"/>
  <Override PartName="/ppt/diagrams/colors88.xml" ContentType="application/vnd.openxmlformats-officedocument.drawingml.diagramColors+xml"/>
  <Override PartName="/ppt/diagrams/drawing88.xml" ContentType="application/vnd.ms-office.drawingml.diagramDrawing+xml"/>
  <Override PartName="/ppt/diagrams/data89.xml" ContentType="application/vnd.openxmlformats-officedocument.drawingml.diagramData+xml"/>
  <Override PartName="/ppt/diagrams/layout89.xml" ContentType="application/vnd.openxmlformats-officedocument.drawingml.diagramLayout+xml"/>
  <Override PartName="/ppt/diagrams/quickStyle89.xml" ContentType="application/vnd.openxmlformats-officedocument.drawingml.diagramStyle+xml"/>
  <Override PartName="/ppt/diagrams/colors89.xml" ContentType="application/vnd.openxmlformats-officedocument.drawingml.diagramColors+xml"/>
  <Override PartName="/ppt/diagrams/drawing89.xml" ContentType="application/vnd.ms-office.drawingml.diagramDrawing+xml"/>
  <Override PartName="/ppt/notesSlides/notesSlide27.xml" ContentType="application/vnd.openxmlformats-officedocument.presentationml.notesSlide+xml"/>
  <Override PartName="/ppt/diagrams/data90.xml" ContentType="application/vnd.openxmlformats-officedocument.drawingml.diagramData+xml"/>
  <Override PartName="/ppt/diagrams/layout90.xml" ContentType="application/vnd.openxmlformats-officedocument.drawingml.diagramLayout+xml"/>
  <Override PartName="/ppt/diagrams/quickStyle90.xml" ContentType="application/vnd.openxmlformats-officedocument.drawingml.diagramStyle+xml"/>
  <Override PartName="/ppt/diagrams/colors90.xml" ContentType="application/vnd.openxmlformats-officedocument.drawingml.diagramColors+xml"/>
  <Override PartName="/ppt/diagrams/drawing90.xml" ContentType="application/vnd.ms-office.drawingml.diagramDrawing+xml"/>
  <Override PartName="/ppt/diagrams/data91.xml" ContentType="application/vnd.openxmlformats-officedocument.drawingml.diagramData+xml"/>
  <Override PartName="/ppt/diagrams/layout91.xml" ContentType="application/vnd.openxmlformats-officedocument.drawingml.diagramLayout+xml"/>
  <Override PartName="/ppt/diagrams/quickStyle91.xml" ContentType="application/vnd.openxmlformats-officedocument.drawingml.diagramStyle+xml"/>
  <Override PartName="/ppt/diagrams/colors91.xml" ContentType="application/vnd.openxmlformats-officedocument.drawingml.diagramColors+xml"/>
  <Override PartName="/ppt/diagrams/drawing91.xml" ContentType="application/vnd.ms-office.drawingml.diagramDrawing+xml"/>
  <Override PartName="/ppt/diagrams/data92.xml" ContentType="application/vnd.openxmlformats-officedocument.drawingml.diagramData+xml"/>
  <Override PartName="/ppt/diagrams/layout92.xml" ContentType="application/vnd.openxmlformats-officedocument.drawingml.diagramLayout+xml"/>
  <Override PartName="/ppt/diagrams/quickStyle92.xml" ContentType="application/vnd.openxmlformats-officedocument.drawingml.diagramStyle+xml"/>
  <Override PartName="/ppt/diagrams/colors92.xml" ContentType="application/vnd.openxmlformats-officedocument.drawingml.diagramColors+xml"/>
  <Override PartName="/ppt/diagrams/drawing92.xml" ContentType="application/vnd.ms-office.drawingml.diagramDrawing+xml"/>
  <Override PartName="/ppt/notesSlides/notesSlide28.xml" ContentType="application/vnd.openxmlformats-officedocument.presentationml.notesSlide+xml"/>
  <Override PartName="/ppt/diagrams/data93.xml" ContentType="application/vnd.openxmlformats-officedocument.drawingml.diagramData+xml"/>
  <Override PartName="/ppt/diagrams/layout93.xml" ContentType="application/vnd.openxmlformats-officedocument.drawingml.diagramLayout+xml"/>
  <Override PartName="/ppt/diagrams/quickStyle93.xml" ContentType="application/vnd.openxmlformats-officedocument.drawingml.diagramStyle+xml"/>
  <Override PartName="/ppt/diagrams/colors93.xml" ContentType="application/vnd.openxmlformats-officedocument.drawingml.diagramColors+xml"/>
  <Override PartName="/ppt/diagrams/drawing93.xml" ContentType="application/vnd.ms-office.drawingml.diagramDrawing+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Lst>
  <p:notesMasterIdLst>
    <p:notesMasterId r:id="rId126"/>
  </p:notesMasterIdLst>
  <p:sldIdLst>
    <p:sldId id="449" r:id="rId3"/>
    <p:sldId id="304" r:id="rId4"/>
    <p:sldId id="364" r:id="rId5"/>
    <p:sldId id="324" r:id="rId6"/>
    <p:sldId id="305" r:id="rId7"/>
    <p:sldId id="258" r:id="rId8"/>
    <p:sldId id="264" r:id="rId9"/>
    <p:sldId id="286" r:id="rId10"/>
    <p:sldId id="265" r:id="rId11"/>
    <p:sldId id="349" r:id="rId12"/>
    <p:sldId id="360" r:id="rId13"/>
    <p:sldId id="352" r:id="rId14"/>
    <p:sldId id="348" r:id="rId15"/>
    <p:sldId id="359" r:id="rId16"/>
    <p:sldId id="285" r:id="rId17"/>
    <p:sldId id="325" r:id="rId18"/>
    <p:sldId id="298" r:id="rId19"/>
    <p:sldId id="439" r:id="rId20"/>
    <p:sldId id="455" r:id="rId21"/>
    <p:sldId id="259" r:id="rId22"/>
    <p:sldId id="267" r:id="rId23"/>
    <p:sldId id="266" r:id="rId24"/>
    <p:sldId id="450" r:id="rId25"/>
    <p:sldId id="287" r:id="rId26"/>
    <p:sldId id="270" r:id="rId27"/>
    <p:sldId id="299" r:id="rId28"/>
    <p:sldId id="319" r:id="rId29"/>
    <p:sldId id="447" r:id="rId30"/>
    <p:sldId id="289" r:id="rId31"/>
    <p:sldId id="448" r:id="rId32"/>
    <p:sldId id="269" r:id="rId33"/>
    <p:sldId id="268" r:id="rId34"/>
    <p:sldId id="433" r:id="rId35"/>
    <p:sldId id="351" r:id="rId36"/>
    <p:sldId id="381" r:id="rId37"/>
    <p:sldId id="434" r:id="rId38"/>
    <p:sldId id="288" r:id="rId39"/>
    <p:sldId id="271" r:id="rId40"/>
    <p:sldId id="329" r:id="rId41"/>
    <p:sldId id="442" r:id="rId42"/>
    <p:sldId id="456" r:id="rId43"/>
    <p:sldId id="260" r:id="rId44"/>
    <p:sldId id="272" r:id="rId45"/>
    <p:sldId id="290" r:id="rId46"/>
    <p:sldId id="326" r:id="rId47"/>
    <p:sldId id="350" r:id="rId48"/>
    <p:sldId id="331" r:id="rId49"/>
    <p:sldId id="274" r:id="rId50"/>
    <p:sldId id="362" r:id="rId51"/>
    <p:sldId id="363" r:id="rId52"/>
    <p:sldId id="452" r:id="rId53"/>
    <p:sldId id="451" r:id="rId54"/>
    <p:sldId id="275" r:id="rId55"/>
    <p:sldId id="276" r:id="rId56"/>
    <p:sldId id="420" r:id="rId57"/>
    <p:sldId id="306" r:id="rId58"/>
    <p:sldId id="453" r:id="rId59"/>
    <p:sldId id="454" r:id="rId60"/>
    <p:sldId id="438" r:id="rId61"/>
    <p:sldId id="457" r:id="rId62"/>
    <p:sldId id="291" r:id="rId63"/>
    <p:sldId id="277" r:id="rId64"/>
    <p:sldId id="332" r:id="rId65"/>
    <p:sldId id="278" r:id="rId66"/>
    <p:sldId id="292" r:id="rId67"/>
    <p:sldId id="308" r:id="rId68"/>
    <p:sldId id="279" r:id="rId69"/>
    <p:sldId id="301" r:id="rId70"/>
    <p:sldId id="354" r:id="rId71"/>
    <p:sldId id="261" r:id="rId72"/>
    <p:sldId id="307" r:id="rId73"/>
    <p:sldId id="280" r:id="rId74"/>
    <p:sldId id="365" r:id="rId75"/>
    <p:sldId id="281" r:id="rId76"/>
    <p:sldId id="293" r:id="rId77"/>
    <p:sldId id="334" r:id="rId78"/>
    <p:sldId id="294" r:id="rId79"/>
    <p:sldId id="437" r:id="rId80"/>
    <p:sldId id="458" r:id="rId81"/>
    <p:sldId id="419" r:id="rId82"/>
    <p:sldId id="418" r:id="rId83"/>
    <p:sldId id="416" r:id="rId84"/>
    <p:sldId id="257" r:id="rId85"/>
    <p:sldId id="357" r:id="rId86"/>
    <p:sldId id="421" r:id="rId87"/>
    <p:sldId id="422" r:id="rId88"/>
    <p:sldId id="295" r:id="rId89"/>
    <p:sldId id="283" r:id="rId90"/>
    <p:sldId id="296" r:id="rId91"/>
    <p:sldId id="323" r:id="rId92"/>
    <p:sldId id="390" r:id="rId93"/>
    <p:sldId id="391" r:id="rId94"/>
    <p:sldId id="385" r:id="rId95"/>
    <p:sldId id="392" r:id="rId96"/>
    <p:sldId id="396" r:id="rId97"/>
    <p:sldId id="397" r:id="rId98"/>
    <p:sldId id="395" r:id="rId99"/>
    <p:sldId id="398" r:id="rId100"/>
    <p:sldId id="426" r:id="rId101"/>
    <p:sldId id="393" r:id="rId102"/>
    <p:sldId id="394" r:id="rId103"/>
    <p:sldId id="446" r:id="rId104"/>
    <p:sldId id="445" r:id="rId105"/>
    <p:sldId id="459" r:id="rId106"/>
    <p:sldId id="427" r:id="rId107"/>
    <p:sldId id="402" r:id="rId108"/>
    <p:sldId id="403" r:id="rId109"/>
    <p:sldId id="405" r:id="rId110"/>
    <p:sldId id="406" r:id="rId111"/>
    <p:sldId id="410" r:id="rId112"/>
    <p:sldId id="409" r:id="rId113"/>
    <p:sldId id="412" r:id="rId114"/>
    <p:sldId id="415" r:id="rId115"/>
    <p:sldId id="408" r:id="rId116"/>
    <p:sldId id="411" r:id="rId117"/>
    <p:sldId id="407" r:id="rId118"/>
    <p:sldId id="414" r:id="rId119"/>
    <p:sldId id="413" r:id="rId120"/>
    <p:sldId id="377" r:id="rId121"/>
    <p:sldId id="311" r:id="rId122"/>
    <p:sldId id="346" r:id="rId123"/>
    <p:sldId id="347" r:id="rId124"/>
    <p:sldId id="314" r:id="rId1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CE02"/>
    <a:srgbClr val="40BE79"/>
    <a:srgbClr val="99CC00"/>
    <a:srgbClr val="AFDB91"/>
    <a:srgbClr val="C6E5B1"/>
    <a:srgbClr val="CBDCBA"/>
    <a:srgbClr val="C1E2B4"/>
    <a:srgbClr val="C2E9AD"/>
    <a:srgbClr val="CCE9AD"/>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17" autoAdjust="0"/>
    <p:restoredTop sz="94660"/>
  </p:normalViewPr>
  <p:slideViewPr>
    <p:cSldViewPr>
      <p:cViewPr varScale="1">
        <p:scale>
          <a:sx n="61" d="100"/>
          <a:sy n="61" d="100"/>
        </p:scale>
        <p:origin x="988" y="60"/>
      </p:cViewPr>
      <p:guideLst>
        <p:guide orient="horz" pos="2160"/>
        <p:guide pos="2880"/>
      </p:guideLst>
    </p:cSldViewPr>
  </p:slideViewPr>
  <p:notesTextViewPr>
    <p:cViewPr>
      <p:scale>
        <a:sx n="100" d="100"/>
        <a:sy n="100" d="100"/>
      </p:scale>
      <p:origin x="0" y="0"/>
    </p:cViewPr>
  </p:notesTextViewPr>
  <p:sorterViewPr>
    <p:cViewPr>
      <p:scale>
        <a:sx n="102" d="100"/>
        <a:sy n="102" d="100"/>
      </p:scale>
      <p:origin x="0" y="-297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viewProps" Target="view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3"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6F08FFCD-1C4C-471E-9EAB-1CE8434B8E7C}" type="presOf" srcId="{DB6C2C34-6FA6-440C-943A-CDB125D2614C}" destId="{699F067B-A64E-46D2-9163-6D5C2F484ABA}" srcOrd="0" destOrd="0" presId="urn:microsoft.com/office/officeart/2005/8/layout/pyramid1"/>
    <dgm:cxn modelId="{A349E6BC-CCDC-40AD-BE2B-879262E46D95}" type="presOf" srcId="{015D1648-55B8-4A08-AA04-A70BBB9CF712}" destId="{075668C0-C38E-4ECF-AF09-904519046F58}" srcOrd="0" destOrd="0" presId="urn:microsoft.com/office/officeart/2005/8/layout/pyramid1"/>
    <dgm:cxn modelId="{974571FC-C054-4B84-ACE6-3FD7D9F9937E}" type="presOf" srcId="{9F844304-C8C8-4981-A471-00495CE39262}" destId="{BC356177-BB70-4571-815E-C21E41CD65EB}" srcOrd="0" destOrd="0" presId="urn:microsoft.com/office/officeart/2005/8/layout/pyramid1"/>
    <dgm:cxn modelId="{B10923CE-AC5F-4425-8421-8D0021355937}" type="presOf" srcId="{DB6C2C34-6FA6-440C-943A-CDB125D2614C}" destId="{4A860141-4CBA-43BF-B33B-8F73F186F9EF}" srcOrd="1" destOrd="0" presId="urn:microsoft.com/office/officeart/2005/8/layout/pyramid1"/>
    <dgm:cxn modelId="{B87D2BAF-74BA-44AB-A914-E6DC78E451EE}" type="presOf" srcId="{CB254CFF-AE29-4C58-BC27-60622EA9A076}" destId="{8C568DD7-57C6-44D2-A1D7-FC8E1ECEA145}" srcOrd="1"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DE74FBE3-A9F7-4ADD-A67A-C5806886C4ED}" srcId="{8977AFAA-39ED-4987-8EA3-760D5D1B2F6B}" destId="{9F844304-C8C8-4981-A471-00495CE39262}" srcOrd="3" destOrd="0" parTransId="{4A596909-43BA-4BB5-8A74-E0B634D878FD}" sibTransId="{900CC178-38FC-412D-8ECA-313EEFA613D3}"/>
    <dgm:cxn modelId="{26E9F3E8-93FD-4BFB-A14F-598287D0BAF3}" type="presOf" srcId="{CB254CFF-AE29-4C58-BC27-60622EA9A076}" destId="{33D905BC-194A-4AC5-9669-96839A7C049C}"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CECC61D2-B977-4D97-AD43-C1344E2B7369}" type="presOf" srcId="{9F844304-C8C8-4981-A471-00495CE39262}" destId="{75ED8DD3-0796-47B6-A201-DCF54044DC87}" srcOrd="1"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2FBEE844-9506-4399-A9FC-03FDFB8840CE}" type="presOf" srcId="{8977AFAA-39ED-4987-8EA3-760D5D1B2F6B}" destId="{8E43D6C1-ABBC-42FC-B1C3-0D6C0488E737}" srcOrd="0" destOrd="0" presId="urn:microsoft.com/office/officeart/2005/8/layout/pyramid1"/>
    <dgm:cxn modelId="{F3D75076-EE65-4B7A-B817-0590B4A6E4F2}" type="presOf" srcId="{F2B01602-D734-4203-898B-506F95327608}" destId="{34E90456-7176-4CA3-AB22-7ECE2A470F55}" srcOrd="0" destOrd="0" presId="urn:microsoft.com/office/officeart/2005/8/layout/pyramid1"/>
    <dgm:cxn modelId="{161E2E80-CB58-49B3-A6E1-D2B153E60EE4}" type="presOf" srcId="{015D1648-55B8-4A08-AA04-A70BBB9CF712}" destId="{C428992D-4CF6-490D-91DA-F656A2FA764E}" srcOrd="1"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A53983F4-012C-4E9E-8534-A390C7FEA8CC}" type="presOf" srcId="{F2B01602-D734-4203-898B-506F95327608}" destId="{B1B641A5-7D14-40A4-9461-0526304FAE7B}" srcOrd="1" destOrd="0" presId="urn:microsoft.com/office/officeart/2005/8/layout/pyramid1"/>
    <dgm:cxn modelId="{18E77995-DD8A-4FB6-A819-CADB63109299}" type="presParOf" srcId="{8E43D6C1-ABBC-42FC-B1C3-0D6C0488E737}" destId="{A39D0F86-E4B8-40E2-814F-9E734ABA8F37}" srcOrd="0" destOrd="0" presId="urn:microsoft.com/office/officeart/2005/8/layout/pyramid1"/>
    <dgm:cxn modelId="{3AE70EA9-7625-4E7C-A364-CAACABD52BA7}" type="presParOf" srcId="{A39D0F86-E4B8-40E2-814F-9E734ABA8F37}" destId="{33D905BC-194A-4AC5-9669-96839A7C049C}" srcOrd="0" destOrd="0" presId="urn:microsoft.com/office/officeart/2005/8/layout/pyramid1"/>
    <dgm:cxn modelId="{3A4882B7-8493-4B5F-8C5D-2975927C00DC}" type="presParOf" srcId="{A39D0F86-E4B8-40E2-814F-9E734ABA8F37}" destId="{8C568DD7-57C6-44D2-A1D7-FC8E1ECEA145}" srcOrd="1" destOrd="0" presId="urn:microsoft.com/office/officeart/2005/8/layout/pyramid1"/>
    <dgm:cxn modelId="{CE96582E-A4F9-4A41-948B-87996D97D24E}" type="presParOf" srcId="{8E43D6C1-ABBC-42FC-B1C3-0D6C0488E737}" destId="{9ABEF146-95BD-43E4-9530-1488269369DD}" srcOrd="1" destOrd="0" presId="urn:microsoft.com/office/officeart/2005/8/layout/pyramid1"/>
    <dgm:cxn modelId="{18CB5870-57C1-4872-BB42-EB020D8E3D5F}" type="presParOf" srcId="{9ABEF146-95BD-43E4-9530-1488269369DD}" destId="{075668C0-C38E-4ECF-AF09-904519046F58}" srcOrd="0" destOrd="0" presId="urn:microsoft.com/office/officeart/2005/8/layout/pyramid1"/>
    <dgm:cxn modelId="{B6A6667B-E7C6-4BA2-9B02-52E78F202AF4}" type="presParOf" srcId="{9ABEF146-95BD-43E4-9530-1488269369DD}" destId="{C428992D-4CF6-490D-91DA-F656A2FA764E}" srcOrd="1" destOrd="0" presId="urn:microsoft.com/office/officeart/2005/8/layout/pyramid1"/>
    <dgm:cxn modelId="{6B261006-D97C-417B-9F99-EA2CC97C15F2}" type="presParOf" srcId="{8E43D6C1-ABBC-42FC-B1C3-0D6C0488E737}" destId="{47D45B53-CDAB-4301-BD23-45000139943F}" srcOrd="2" destOrd="0" presId="urn:microsoft.com/office/officeart/2005/8/layout/pyramid1"/>
    <dgm:cxn modelId="{71357ADB-4F4C-41A0-BC67-5EB0D6FBE52F}" type="presParOf" srcId="{47D45B53-CDAB-4301-BD23-45000139943F}" destId="{699F067B-A64E-46D2-9163-6D5C2F484ABA}" srcOrd="0" destOrd="0" presId="urn:microsoft.com/office/officeart/2005/8/layout/pyramid1"/>
    <dgm:cxn modelId="{EA352FC9-C3C3-4B69-B02F-31EFD3EE67E4}" type="presParOf" srcId="{47D45B53-CDAB-4301-BD23-45000139943F}" destId="{4A860141-4CBA-43BF-B33B-8F73F186F9EF}" srcOrd="1" destOrd="0" presId="urn:microsoft.com/office/officeart/2005/8/layout/pyramid1"/>
    <dgm:cxn modelId="{E100256B-A24E-44F0-8062-D7D6BC286E4E}" type="presParOf" srcId="{8E43D6C1-ABBC-42FC-B1C3-0D6C0488E737}" destId="{D6C412FA-A47D-46B7-AC91-4349454F37E0}" srcOrd="3" destOrd="0" presId="urn:microsoft.com/office/officeart/2005/8/layout/pyramid1"/>
    <dgm:cxn modelId="{B5747AF9-0880-4600-AD60-529BFBF39B55}" type="presParOf" srcId="{D6C412FA-A47D-46B7-AC91-4349454F37E0}" destId="{BC356177-BB70-4571-815E-C21E41CD65EB}" srcOrd="0" destOrd="0" presId="urn:microsoft.com/office/officeart/2005/8/layout/pyramid1"/>
    <dgm:cxn modelId="{F82D77F7-DDD4-428B-BB77-84A2988B26F8}" type="presParOf" srcId="{D6C412FA-A47D-46B7-AC91-4349454F37E0}" destId="{75ED8DD3-0796-47B6-A201-DCF54044DC87}" srcOrd="1" destOrd="0" presId="urn:microsoft.com/office/officeart/2005/8/layout/pyramid1"/>
    <dgm:cxn modelId="{DD56CA52-1B60-4A83-BF99-0D713E47B1DE}" type="presParOf" srcId="{8E43D6C1-ABBC-42FC-B1C3-0D6C0488E737}" destId="{2E5C2ED4-B11A-44F9-848D-5A1EE22228B5}" srcOrd="4" destOrd="0" presId="urn:microsoft.com/office/officeart/2005/8/layout/pyramid1"/>
    <dgm:cxn modelId="{D8AD844D-8A4D-4F70-9232-55844C94C804}" type="presParOf" srcId="{2E5C2ED4-B11A-44F9-848D-5A1EE22228B5}" destId="{34E90456-7176-4CA3-AB22-7ECE2A470F55}" srcOrd="0" destOrd="0" presId="urn:microsoft.com/office/officeart/2005/8/layout/pyramid1"/>
    <dgm:cxn modelId="{5B081737-05CB-4722-98ED-9C76C827A154}"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3"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352312C0-D240-484C-932B-5F112370038A}" type="presOf" srcId="{F2B01602-D734-4203-898B-506F95327608}" destId="{B1B641A5-7D14-40A4-9461-0526304FAE7B}" srcOrd="1"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5217D505-9101-41DC-8D4E-45C1FCD3C6A9}" type="presOf" srcId="{CB254CFF-AE29-4C58-BC27-60622EA9A076}" destId="{33D905BC-194A-4AC5-9669-96839A7C049C}" srcOrd="0" destOrd="0" presId="urn:microsoft.com/office/officeart/2005/8/layout/pyramid1"/>
    <dgm:cxn modelId="{62CC576A-5732-4989-9860-D1E74C551C0C}" type="presOf" srcId="{9F844304-C8C8-4981-A471-00495CE39262}" destId="{BC356177-BB70-4571-815E-C21E41CD65EB}" srcOrd="0" destOrd="0" presId="urn:microsoft.com/office/officeart/2005/8/layout/pyramid1"/>
    <dgm:cxn modelId="{3CE45A8F-222E-4EA7-A5D7-ACA7A4145170}" type="presOf" srcId="{8977AFAA-39ED-4987-8EA3-760D5D1B2F6B}" destId="{8E43D6C1-ABBC-42FC-B1C3-0D6C0488E737}" srcOrd="0"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F7FA43B4-6C59-457A-8A84-4ED0BCE55756}" type="presOf" srcId="{F2B01602-D734-4203-898B-506F95327608}" destId="{34E90456-7176-4CA3-AB22-7ECE2A470F55}" srcOrd="0" destOrd="0" presId="urn:microsoft.com/office/officeart/2005/8/layout/pyramid1"/>
    <dgm:cxn modelId="{5D1C72E8-1927-42BC-A6D0-FC51141EC190}" type="presOf" srcId="{DB6C2C34-6FA6-440C-943A-CDB125D2614C}" destId="{699F067B-A64E-46D2-9163-6D5C2F484ABA}" srcOrd="0" destOrd="0" presId="urn:microsoft.com/office/officeart/2005/8/layout/pyramid1"/>
    <dgm:cxn modelId="{F3B5BE46-AB45-415F-A300-3DCFD1683296}" type="presOf" srcId="{9F844304-C8C8-4981-A471-00495CE39262}" destId="{75ED8DD3-0796-47B6-A201-DCF54044DC87}" srcOrd="1" destOrd="0" presId="urn:microsoft.com/office/officeart/2005/8/layout/pyramid1"/>
    <dgm:cxn modelId="{C4CDD6A8-31B0-40FA-86B4-1774F9ADFA24}" type="presOf" srcId="{CB254CFF-AE29-4C58-BC27-60622EA9A076}" destId="{8C568DD7-57C6-44D2-A1D7-FC8E1ECEA145}" srcOrd="1" destOrd="0" presId="urn:microsoft.com/office/officeart/2005/8/layout/pyramid1"/>
    <dgm:cxn modelId="{A0C97ABA-38D6-45D9-B078-92F1C27A700F}" type="presOf" srcId="{DB6C2C34-6FA6-440C-943A-CDB125D2614C}" destId="{4A860141-4CBA-43BF-B33B-8F73F186F9EF}" srcOrd="1"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D4D7E64B-8B22-4098-902A-31CB59A7B081}" type="presOf" srcId="{015D1648-55B8-4A08-AA04-A70BBB9CF712}" destId="{075668C0-C38E-4ECF-AF09-904519046F58}" srcOrd="0"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8D3D8620-2ECC-4D25-9911-67FB03B160F0}" type="presOf" srcId="{015D1648-55B8-4A08-AA04-A70BBB9CF712}" destId="{C428992D-4CF6-490D-91DA-F656A2FA764E}" srcOrd="1"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32B3E7DD-BA08-43DC-984F-A10DF30AF3B9}" type="presParOf" srcId="{8E43D6C1-ABBC-42FC-B1C3-0D6C0488E737}" destId="{A39D0F86-E4B8-40E2-814F-9E734ABA8F37}" srcOrd="0" destOrd="0" presId="urn:microsoft.com/office/officeart/2005/8/layout/pyramid1"/>
    <dgm:cxn modelId="{60F115A9-026D-4CDD-BC22-37DFB4DEF426}" type="presParOf" srcId="{A39D0F86-E4B8-40E2-814F-9E734ABA8F37}" destId="{33D905BC-194A-4AC5-9669-96839A7C049C}" srcOrd="0" destOrd="0" presId="urn:microsoft.com/office/officeart/2005/8/layout/pyramid1"/>
    <dgm:cxn modelId="{E1CF1D82-8DB2-4C78-85CA-C65875476C71}" type="presParOf" srcId="{A39D0F86-E4B8-40E2-814F-9E734ABA8F37}" destId="{8C568DD7-57C6-44D2-A1D7-FC8E1ECEA145}" srcOrd="1" destOrd="0" presId="urn:microsoft.com/office/officeart/2005/8/layout/pyramid1"/>
    <dgm:cxn modelId="{3FCE6730-9239-48F9-915F-6CA1F0F11FCB}" type="presParOf" srcId="{8E43D6C1-ABBC-42FC-B1C3-0D6C0488E737}" destId="{9ABEF146-95BD-43E4-9530-1488269369DD}" srcOrd="1" destOrd="0" presId="urn:microsoft.com/office/officeart/2005/8/layout/pyramid1"/>
    <dgm:cxn modelId="{A0BD21B3-F1B9-4E80-80BF-334AA5D50668}" type="presParOf" srcId="{9ABEF146-95BD-43E4-9530-1488269369DD}" destId="{075668C0-C38E-4ECF-AF09-904519046F58}" srcOrd="0" destOrd="0" presId="urn:microsoft.com/office/officeart/2005/8/layout/pyramid1"/>
    <dgm:cxn modelId="{F7774AD1-3B8F-4045-AF9B-30395F2FD8BB}" type="presParOf" srcId="{9ABEF146-95BD-43E4-9530-1488269369DD}" destId="{C428992D-4CF6-490D-91DA-F656A2FA764E}" srcOrd="1" destOrd="0" presId="urn:microsoft.com/office/officeart/2005/8/layout/pyramid1"/>
    <dgm:cxn modelId="{9E5376C9-9668-4075-A974-A4FE864DBBB5}" type="presParOf" srcId="{8E43D6C1-ABBC-42FC-B1C3-0D6C0488E737}" destId="{47D45B53-CDAB-4301-BD23-45000139943F}" srcOrd="2" destOrd="0" presId="urn:microsoft.com/office/officeart/2005/8/layout/pyramid1"/>
    <dgm:cxn modelId="{7660F400-ADAF-494C-AB6B-636C140D9C5E}" type="presParOf" srcId="{47D45B53-CDAB-4301-BD23-45000139943F}" destId="{699F067B-A64E-46D2-9163-6D5C2F484ABA}" srcOrd="0" destOrd="0" presId="urn:microsoft.com/office/officeart/2005/8/layout/pyramid1"/>
    <dgm:cxn modelId="{F5B58DA3-FB0A-49F8-820A-0D8DDFA593A8}" type="presParOf" srcId="{47D45B53-CDAB-4301-BD23-45000139943F}" destId="{4A860141-4CBA-43BF-B33B-8F73F186F9EF}" srcOrd="1" destOrd="0" presId="urn:microsoft.com/office/officeart/2005/8/layout/pyramid1"/>
    <dgm:cxn modelId="{6398FE21-3F50-42B3-97FB-CDDA91EB285B}" type="presParOf" srcId="{8E43D6C1-ABBC-42FC-B1C3-0D6C0488E737}" destId="{D6C412FA-A47D-46B7-AC91-4349454F37E0}" srcOrd="3" destOrd="0" presId="urn:microsoft.com/office/officeart/2005/8/layout/pyramid1"/>
    <dgm:cxn modelId="{6ECD842A-53B8-4D3C-9F74-443B6BF2FD9F}" type="presParOf" srcId="{D6C412FA-A47D-46B7-AC91-4349454F37E0}" destId="{BC356177-BB70-4571-815E-C21E41CD65EB}" srcOrd="0" destOrd="0" presId="urn:microsoft.com/office/officeart/2005/8/layout/pyramid1"/>
    <dgm:cxn modelId="{FC8D7084-D834-40A2-950C-2A28EA8B52F7}" type="presParOf" srcId="{D6C412FA-A47D-46B7-AC91-4349454F37E0}" destId="{75ED8DD3-0796-47B6-A201-DCF54044DC87}" srcOrd="1" destOrd="0" presId="urn:microsoft.com/office/officeart/2005/8/layout/pyramid1"/>
    <dgm:cxn modelId="{01BE277E-E9FA-4655-B4BA-FCFE60CB7A20}" type="presParOf" srcId="{8E43D6C1-ABBC-42FC-B1C3-0D6C0488E737}" destId="{2E5C2ED4-B11A-44F9-848D-5A1EE22228B5}" srcOrd="4" destOrd="0" presId="urn:microsoft.com/office/officeart/2005/8/layout/pyramid1"/>
    <dgm:cxn modelId="{1D50A112-FA08-4D9E-B601-80373E50F0F5}" type="presParOf" srcId="{2E5C2ED4-B11A-44F9-848D-5A1EE22228B5}" destId="{34E90456-7176-4CA3-AB22-7ECE2A470F55}" srcOrd="0" destOrd="0" presId="urn:microsoft.com/office/officeart/2005/8/layout/pyramid1"/>
    <dgm:cxn modelId="{2D72D565-9436-4557-A376-DB467F6F409D}"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C8D05A02-1D8C-4EFD-8624-31B29A89AD06}" type="presOf" srcId="{9F844304-C8C8-4981-A471-00495CE39262}" destId="{BC356177-BB70-4571-815E-C21E41CD65EB}" srcOrd="0" destOrd="0" presId="urn:microsoft.com/office/officeart/2005/8/layout/pyramid1"/>
    <dgm:cxn modelId="{1A7AE45A-0D0E-48BC-A32C-CDC9B0E3EAAE}" type="presOf" srcId="{F2B01602-D734-4203-898B-506F95327608}" destId="{34E90456-7176-4CA3-AB22-7ECE2A470F55}" srcOrd="0"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18900A73-37E9-4D63-A702-BBDC83C4D772}" type="presOf" srcId="{F2B01602-D734-4203-898B-506F95327608}" destId="{B1B641A5-7D14-40A4-9461-0526304FAE7B}" srcOrd="1" destOrd="0" presId="urn:microsoft.com/office/officeart/2005/8/layout/pyramid1"/>
    <dgm:cxn modelId="{6C69829B-E103-4C87-80CF-AB3D2B67BEAE}" type="presOf" srcId="{015D1648-55B8-4A08-AA04-A70BBB9CF712}" destId="{C428992D-4CF6-490D-91DA-F656A2FA764E}" srcOrd="1" destOrd="0" presId="urn:microsoft.com/office/officeart/2005/8/layout/pyramid1"/>
    <dgm:cxn modelId="{18C5E0FB-C435-4397-95B8-CD753DBA251C}" type="presOf" srcId="{CB254CFF-AE29-4C58-BC27-60622EA9A076}" destId="{8C568DD7-57C6-44D2-A1D7-FC8E1ECEA145}" srcOrd="1" destOrd="0" presId="urn:microsoft.com/office/officeart/2005/8/layout/pyramid1"/>
    <dgm:cxn modelId="{66776424-1CDE-4A75-9D12-10D397726F3A}" type="presOf" srcId="{DB6C2C34-6FA6-440C-943A-CDB125D2614C}" destId="{699F067B-A64E-46D2-9163-6D5C2F484ABA}" srcOrd="0"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5428F36E-C0F6-4504-8A71-41F4ACA8D334}" type="presOf" srcId="{9F844304-C8C8-4981-A471-00495CE39262}" destId="{75ED8DD3-0796-47B6-A201-DCF54044DC87}" srcOrd="1" destOrd="0" presId="urn:microsoft.com/office/officeart/2005/8/layout/pyramid1"/>
    <dgm:cxn modelId="{EA2C2D7D-B223-482C-87F3-3AFDE662E0EE}" type="presOf" srcId="{CB254CFF-AE29-4C58-BC27-60622EA9A076}" destId="{33D905BC-194A-4AC5-9669-96839A7C049C}" srcOrd="0" destOrd="0" presId="urn:microsoft.com/office/officeart/2005/8/layout/pyramid1"/>
    <dgm:cxn modelId="{1F38674E-6AE5-47F5-AF88-4B7E1A7BC5D1}" type="presOf" srcId="{8977AFAA-39ED-4987-8EA3-760D5D1B2F6B}" destId="{8E43D6C1-ABBC-42FC-B1C3-0D6C0488E737}" srcOrd="0" destOrd="0" presId="urn:microsoft.com/office/officeart/2005/8/layout/pyramid1"/>
    <dgm:cxn modelId="{0F2B53DE-37EE-4B90-A4EC-16AB79FA82A9}" type="presOf" srcId="{015D1648-55B8-4A08-AA04-A70BBB9CF712}" destId="{075668C0-C38E-4ECF-AF09-904519046F58}"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FA68844A-FD8B-44FE-9B5A-401EDCA40C33}" type="presOf" srcId="{DB6C2C34-6FA6-440C-943A-CDB125D2614C}" destId="{4A860141-4CBA-43BF-B33B-8F73F186F9EF}" srcOrd="1"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3EE16B99-9EA5-4FDF-9EA1-A9695D16336D}" srcId="{8977AFAA-39ED-4987-8EA3-760D5D1B2F6B}" destId="{015D1648-55B8-4A08-AA04-A70BBB9CF712}" srcOrd="1" destOrd="0" parTransId="{8B2F7F80-1A9B-41A9-804E-9161369BABED}" sibTransId="{C79DA2EA-D04A-43D9-BCCD-6C73D0DF5792}"/>
    <dgm:cxn modelId="{4567B265-5E7E-4BF5-B5DA-20138F94F9B4}" type="presParOf" srcId="{8E43D6C1-ABBC-42FC-B1C3-0D6C0488E737}" destId="{A39D0F86-E4B8-40E2-814F-9E734ABA8F37}" srcOrd="0" destOrd="0" presId="urn:microsoft.com/office/officeart/2005/8/layout/pyramid1"/>
    <dgm:cxn modelId="{E365E469-3AA6-40B4-BE40-9FC6DD1E0A2D}" type="presParOf" srcId="{A39D0F86-E4B8-40E2-814F-9E734ABA8F37}" destId="{33D905BC-194A-4AC5-9669-96839A7C049C}" srcOrd="0" destOrd="0" presId="urn:microsoft.com/office/officeart/2005/8/layout/pyramid1"/>
    <dgm:cxn modelId="{F88A7A6B-7B07-4D55-A549-EAE92E56D455}" type="presParOf" srcId="{A39D0F86-E4B8-40E2-814F-9E734ABA8F37}" destId="{8C568DD7-57C6-44D2-A1D7-FC8E1ECEA145}" srcOrd="1" destOrd="0" presId="urn:microsoft.com/office/officeart/2005/8/layout/pyramid1"/>
    <dgm:cxn modelId="{92928542-59A2-4704-9C03-6C3C3062ABBB}" type="presParOf" srcId="{8E43D6C1-ABBC-42FC-B1C3-0D6C0488E737}" destId="{9ABEF146-95BD-43E4-9530-1488269369DD}" srcOrd="1" destOrd="0" presId="urn:microsoft.com/office/officeart/2005/8/layout/pyramid1"/>
    <dgm:cxn modelId="{FA7E50CE-5E63-46BC-AF79-A65BF49D622B}" type="presParOf" srcId="{9ABEF146-95BD-43E4-9530-1488269369DD}" destId="{075668C0-C38E-4ECF-AF09-904519046F58}" srcOrd="0" destOrd="0" presId="urn:microsoft.com/office/officeart/2005/8/layout/pyramid1"/>
    <dgm:cxn modelId="{E01E5B35-D852-4730-9E54-F89D5E353961}" type="presParOf" srcId="{9ABEF146-95BD-43E4-9530-1488269369DD}" destId="{C428992D-4CF6-490D-91DA-F656A2FA764E}" srcOrd="1" destOrd="0" presId="urn:microsoft.com/office/officeart/2005/8/layout/pyramid1"/>
    <dgm:cxn modelId="{51C520AA-314C-4812-A2FB-42B1DB3FCB02}" type="presParOf" srcId="{8E43D6C1-ABBC-42FC-B1C3-0D6C0488E737}" destId="{47D45B53-CDAB-4301-BD23-45000139943F}" srcOrd="2" destOrd="0" presId="urn:microsoft.com/office/officeart/2005/8/layout/pyramid1"/>
    <dgm:cxn modelId="{49CE558F-299D-46D8-AE96-65EDC16C37D0}" type="presParOf" srcId="{47D45B53-CDAB-4301-BD23-45000139943F}" destId="{699F067B-A64E-46D2-9163-6D5C2F484ABA}" srcOrd="0" destOrd="0" presId="urn:microsoft.com/office/officeart/2005/8/layout/pyramid1"/>
    <dgm:cxn modelId="{416ED899-B6C8-418C-8228-08D7360F9031}" type="presParOf" srcId="{47D45B53-CDAB-4301-BD23-45000139943F}" destId="{4A860141-4CBA-43BF-B33B-8F73F186F9EF}" srcOrd="1" destOrd="0" presId="urn:microsoft.com/office/officeart/2005/8/layout/pyramid1"/>
    <dgm:cxn modelId="{DFA26810-C6C9-43E6-B8D0-ACC1F066B39A}" type="presParOf" srcId="{8E43D6C1-ABBC-42FC-B1C3-0D6C0488E737}" destId="{D6C412FA-A47D-46B7-AC91-4349454F37E0}" srcOrd="3" destOrd="0" presId="urn:microsoft.com/office/officeart/2005/8/layout/pyramid1"/>
    <dgm:cxn modelId="{CCB95D4F-0515-4E05-8E1D-5E9B1FDB072F}" type="presParOf" srcId="{D6C412FA-A47D-46B7-AC91-4349454F37E0}" destId="{BC356177-BB70-4571-815E-C21E41CD65EB}" srcOrd="0" destOrd="0" presId="urn:microsoft.com/office/officeart/2005/8/layout/pyramid1"/>
    <dgm:cxn modelId="{C9DBCEE8-5F27-4BC9-A263-AE96569F1483}" type="presParOf" srcId="{D6C412FA-A47D-46B7-AC91-4349454F37E0}" destId="{75ED8DD3-0796-47B6-A201-DCF54044DC87}" srcOrd="1" destOrd="0" presId="urn:microsoft.com/office/officeart/2005/8/layout/pyramid1"/>
    <dgm:cxn modelId="{0CF1D576-EB91-4C71-B108-0937BCF428BF}" type="presParOf" srcId="{8E43D6C1-ABBC-42FC-B1C3-0D6C0488E737}" destId="{2E5C2ED4-B11A-44F9-848D-5A1EE22228B5}" srcOrd="4" destOrd="0" presId="urn:microsoft.com/office/officeart/2005/8/layout/pyramid1"/>
    <dgm:cxn modelId="{DBBBACED-EB0B-46EF-8131-154AE632426D}" type="presParOf" srcId="{2E5C2ED4-B11A-44F9-848D-5A1EE22228B5}" destId="{34E90456-7176-4CA3-AB22-7ECE2A470F55}" srcOrd="0" destOrd="0" presId="urn:microsoft.com/office/officeart/2005/8/layout/pyramid1"/>
    <dgm:cxn modelId="{38914389-3CCB-497B-B979-A4B3847771D2}"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DE74FBE3-A9F7-4ADD-A67A-C5806886C4ED}" srcId="{8977AFAA-39ED-4987-8EA3-760D5D1B2F6B}" destId="{9F844304-C8C8-4981-A471-00495CE39262}" srcOrd="3" destOrd="0" parTransId="{4A596909-43BA-4BB5-8A74-E0B634D878FD}" sibTransId="{900CC178-38FC-412D-8ECA-313EEFA613D3}"/>
    <dgm:cxn modelId="{AB725590-F62D-4BB3-B7C6-AD92A1413EFF}" type="presOf" srcId="{DB6C2C34-6FA6-440C-943A-CDB125D2614C}" destId="{4A860141-4CBA-43BF-B33B-8F73F186F9EF}" srcOrd="1" destOrd="0" presId="urn:microsoft.com/office/officeart/2005/8/layout/pyramid1"/>
    <dgm:cxn modelId="{C49EA51B-A0B0-44C2-91D2-AE20BD1ABBC2}" type="presOf" srcId="{8977AFAA-39ED-4987-8EA3-760D5D1B2F6B}" destId="{8E43D6C1-ABBC-42FC-B1C3-0D6C0488E737}" srcOrd="0" destOrd="0" presId="urn:microsoft.com/office/officeart/2005/8/layout/pyramid1"/>
    <dgm:cxn modelId="{A22B17E8-49BC-4F34-9801-66B3358686ED}" type="presOf" srcId="{F2B01602-D734-4203-898B-506F95327608}" destId="{B1B641A5-7D14-40A4-9461-0526304FAE7B}" srcOrd="1" destOrd="0" presId="urn:microsoft.com/office/officeart/2005/8/layout/pyramid1"/>
    <dgm:cxn modelId="{9DB2EE53-E012-4389-BAD6-6F6A2AA46776}" type="presOf" srcId="{9F844304-C8C8-4981-A471-00495CE39262}" destId="{75ED8DD3-0796-47B6-A201-DCF54044DC87}" srcOrd="1"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5A2143E5-E672-43F9-ADFF-1D33E7550D34}" type="presOf" srcId="{CB254CFF-AE29-4C58-BC27-60622EA9A076}" destId="{33D905BC-194A-4AC5-9669-96839A7C049C}" srcOrd="0" destOrd="0" presId="urn:microsoft.com/office/officeart/2005/8/layout/pyramid1"/>
    <dgm:cxn modelId="{47056A8B-3CFC-4F0C-A558-8CC6CFB9C482}" type="presOf" srcId="{F2B01602-D734-4203-898B-506F95327608}" destId="{34E90456-7176-4CA3-AB22-7ECE2A470F55}"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6565425A-56C8-4AB5-97D9-C411086F6559}" type="presOf" srcId="{9F844304-C8C8-4981-A471-00495CE39262}" destId="{BC356177-BB70-4571-815E-C21E41CD65EB}" srcOrd="0" destOrd="0" presId="urn:microsoft.com/office/officeart/2005/8/layout/pyramid1"/>
    <dgm:cxn modelId="{65D75B74-D3F2-4BEC-9C7F-3A3A202D67B0}" type="presOf" srcId="{CB254CFF-AE29-4C58-BC27-60622EA9A076}" destId="{8C568DD7-57C6-44D2-A1D7-FC8E1ECEA145}" srcOrd="1" destOrd="0" presId="urn:microsoft.com/office/officeart/2005/8/layout/pyramid1"/>
    <dgm:cxn modelId="{DF6417D4-9FF7-4A0E-86EE-73AC92576DAA}" type="presOf" srcId="{015D1648-55B8-4A08-AA04-A70BBB9CF712}" destId="{075668C0-C38E-4ECF-AF09-904519046F58}" srcOrd="0"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9D87D035-A9FC-43E5-93F7-AE3040B3DF6B}" type="presOf" srcId="{DB6C2C34-6FA6-440C-943A-CDB125D2614C}" destId="{699F067B-A64E-46D2-9163-6D5C2F484ABA}" srcOrd="0" destOrd="0" presId="urn:microsoft.com/office/officeart/2005/8/layout/pyramid1"/>
    <dgm:cxn modelId="{F27D74F8-8616-4561-A92A-E31665375FB6}" type="presOf" srcId="{015D1648-55B8-4A08-AA04-A70BBB9CF712}" destId="{C428992D-4CF6-490D-91DA-F656A2FA764E}" srcOrd="1"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F3458378-416A-428D-B44D-FB98AEBE6830}" type="presParOf" srcId="{8E43D6C1-ABBC-42FC-B1C3-0D6C0488E737}" destId="{A39D0F86-E4B8-40E2-814F-9E734ABA8F37}" srcOrd="0" destOrd="0" presId="urn:microsoft.com/office/officeart/2005/8/layout/pyramid1"/>
    <dgm:cxn modelId="{258948AB-70BA-4A26-B8A0-5B1B07583437}" type="presParOf" srcId="{A39D0F86-E4B8-40E2-814F-9E734ABA8F37}" destId="{33D905BC-194A-4AC5-9669-96839A7C049C}" srcOrd="0" destOrd="0" presId="urn:microsoft.com/office/officeart/2005/8/layout/pyramid1"/>
    <dgm:cxn modelId="{79278BC2-A508-4681-B1D5-ED1879AEF3D5}" type="presParOf" srcId="{A39D0F86-E4B8-40E2-814F-9E734ABA8F37}" destId="{8C568DD7-57C6-44D2-A1D7-FC8E1ECEA145}" srcOrd="1" destOrd="0" presId="urn:microsoft.com/office/officeart/2005/8/layout/pyramid1"/>
    <dgm:cxn modelId="{2037A583-B20B-4B49-8201-70335CBCFBD1}" type="presParOf" srcId="{8E43D6C1-ABBC-42FC-B1C3-0D6C0488E737}" destId="{9ABEF146-95BD-43E4-9530-1488269369DD}" srcOrd="1" destOrd="0" presId="urn:microsoft.com/office/officeart/2005/8/layout/pyramid1"/>
    <dgm:cxn modelId="{83801F10-F990-4B2C-B663-E7D0576F446F}" type="presParOf" srcId="{9ABEF146-95BD-43E4-9530-1488269369DD}" destId="{075668C0-C38E-4ECF-AF09-904519046F58}" srcOrd="0" destOrd="0" presId="urn:microsoft.com/office/officeart/2005/8/layout/pyramid1"/>
    <dgm:cxn modelId="{61F31819-6EE2-4C68-B60A-F1C68A52E64F}" type="presParOf" srcId="{9ABEF146-95BD-43E4-9530-1488269369DD}" destId="{C428992D-4CF6-490D-91DA-F656A2FA764E}" srcOrd="1" destOrd="0" presId="urn:microsoft.com/office/officeart/2005/8/layout/pyramid1"/>
    <dgm:cxn modelId="{54E9268E-9E6E-4C2C-831B-0ECB13A75664}" type="presParOf" srcId="{8E43D6C1-ABBC-42FC-B1C3-0D6C0488E737}" destId="{47D45B53-CDAB-4301-BD23-45000139943F}" srcOrd="2" destOrd="0" presId="urn:microsoft.com/office/officeart/2005/8/layout/pyramid1"/>
    <dgm:cxn modelId="{FEF1490F-0E6A-4C4B-99AE-CD2E01DB2B43}" type="presParOf" srcId="{47D45B53-CDAB-4301-BD23-45000139943F}" destId="{699F067B-A64E-46D2-9163-6D5C2F484ABA}" srcOrd="0" destOrd="0" presId="urn:microsoft.com/office/officeart/2005/8/layout/pyramid1"/>
    <dgm:cxn modelId="{08A0A95C-47C2-4481-B3BE-F326313BEBF2}" type="presParOf" srcId="{47D45B53-CDAB-4301-BD23-45000139943F}" destId="{4A860141-4CBA-43BF-B33B-8F73F186F9EF}" srcOrd="1" destOrd="0" presId="urn:microsoft.com/office/officeart/2005/8/layout/pyramid1"/>
    <dgm:cxn modelId="{C571D5D5-564B-4F48-8767-17F5E5EBC8E7}" type="presParOf" srcId="{8E43D6C1-ABBC-42FC-B1C3-0D6C0488E737}" destId="{D6C412FA-A47D-46B7-AC91-4349454F37E0}" srcOrd="3" destOrd="0" presId="urn:microsoft.com/office/officeart/2005/8/layout/pyramid1"/>
    <dgm:cxn modelId="{DC4D59B0-8029-4075-8872-D1C094DC0E8F}" type="presParOf" srcId="{D6C412FA-A47D-46B7-AC91-4349454F37E0}" destId="{BC356177-BB70-4571-815E-C21E41CD65EB}" srcOrd="0" destOrd="0" presId="urn:microsoft.com/office/officeart/2005/8/layout/pyramid1"/>
    <dgm:cxn modelId="{95BC38C5-6F96-4FCC-968E-19060764DF94}" type="presParOf" srcId="{D6C412FA-A47D-46B7-AC91-4349454F37E0}" destId="{75ED8DD3-0796-47B6-A201-DCF54044DC87}" srcOrd="1" destOrd="0" presId="urn:microsoft.com/office/officeart/2005/8/layout/pyramid1"/>
    <dgm:cxn modelId="{A4C9F21C-D79C-4A3B-A9DD-2A3F20558912}" type="presParOf" srcId="{8E43D6C1-ABBC-42FC-B1C3-0D6C0488E737}" destId="{2E5C2ED4-B11A-44F9-848D-5A1EE22228B5}" srcOrd="4" destOrd="0" presId="urn:microsoft.com/office/officeart/2005/8/layout/pyramid1"/>
    <dgm:cxn modelId="{03D3660E-40B7-4C38-9DE8-16757918F922}" type="presParOf" srcId="{2E5C2ED4-B11A-44F9-848D-5A1EE22228B5}" destId="{34E90456-7176-4CA3-AB22-7ECE2A470F55}" srcOrd="0" destOrd="0" presId="urn:microsoft.com/office/officeart/2005/8/layout/pyramid1"/>
    <dgm:cxn modelId="{7343E727-AD0B-4F8C-A60B-B1D9E0506681}"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DE74FBE3-A9F7-4ADD-A67A-C5806886C4ED}" srcId="{8977AFAA-39ED-4987-8EA3-760D5D1B2F6B}" destId="{9F844304-C8C8-4981-A471-00495CE39262}" srcOrd="3" destOrd="0" parTransId="{4A596909-43BA-4BB5-8A74-E0B634D878FD}" sibTransId="{900CC178-38FC-412D-8ECA-313EEFA613D3}"/>
    <dgm:cxn modelId="{AB725590-F62D-4BB3-B7C6-AD92A1413EFF}" type="presOf" srcId="{DB6C2C34-6FA6-440C-943A-CDB125D2614C}" destId="{4A860141-4CBA-43BF-B33B-8F73F186F9EF}" srcOrd="1" destOrd="0" presId="urn:microsoft.com/office/officeart/2005/8/layout/pyramid1"/>
    <dgm:cxn modelId="{C49EA51B-A0B0-44C2-91D2-AE20BD1ABBC2}" type="presOf" srcId="{8977AFAA-39ED-4987-8EA3-760D5D1B2F6B}" destId="{8E43D6C1-ABBC-42FC-B1C3-0D6C0488E737}" srcOrd="0" destOrd="0" presId="urn:microsoft.com/office/officeart/2005/8/layout/pyramid1"/>
    <dgm:cxn modelId="{A22B17E8-49BC-4F34-9801-66B3358686ED}" type="presOf" srcId="{F2B01602-D734-4203-898B-506F95327608}" destId="{B1B641A5-7D14-40A4-9461-0526304FAE7B}" srcOrd="1" destOrd="0" presId="urn:microsoft.com/office/officeart/2005/8/layout/pyramid1"/>
    <dgm:cxn modelId="{9DB2EE53-E012-4389-BAD6-6F6A2AA46776}" type="presOf" srcId="{9F844304-C8C8-4981-A471-00495CE39262}" destId="{75ED8DD3-0796-47B6-A201-DCF54044DC87}" srcOrd="1"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5A2143E5-E672-43F9-ADFF-1D33E7550D34}" type="presOf" srcId="{CB254CFF-AE29-4C58-BC27-60622EA9A076}" destId="{33D905BC-194A-4AC5-9669-96839A7C049C}" srcOrd="0" destOrd="0" presId="urn:microsoft.com/office/officeart/2005/8/layout/pyramid1"/>
    <dgm:cxn modelId="{47056A8B-3CFC-4F0C-A558-8CC6CFB9C482}" type="presOf" srcId="{F2B01602-D734-4203-898B-506F95327608}" destId="{34E90456-7176-4CA3-AB22-7ECE2A470F55}"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6565425A-56C8-4AB5-97D9-C411086F6559}" type="presOf" srcId="{9F844304-C8C8-4981-A471-00495CE39262}" destId="{BC356177-BB70-4571-815E-C21E41CD65EB}" srcOrd="0" destOrd="0" presId="urn:microsoft.com/office/officeart/2005/8/layout/pyramid1"/>
    <dgm:cxn modelId="{65D75B74-D3F2-4BEC-9C7F-3A3A202D67B0}" type="presOf" srcId="{CB254CFF-AE29-4C58-BC27-60622EA9A076}" destId="{8C568DD7-57C6-44D2-A1D7-FC8E1ECEA145}" srcOrd="1" destOrd="0" presId="urn:microsoft.com/office/officeart/2005/8/layout/pyramid1"/>
    <dgm:cxn modelId="{DF6417D4-9FF7-4A0E-86EE-73AC92576DAA}" type="presOf" srcId="{015D1648-55B8-4A08-AA04-A70BBB9CF712}" destId="{075668C0-C38E-4ECF-AF09-904519046F58}" srcOrd="0"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9D87D035-A9FC-43E5-93F7-AE3040B3DF6B}" type="presOf" srcId="{DB6C2C34-6FA6-440C-943A-CDB125D2614C}" destId="{699F067B-A64E-46D2-9163-6D5C2F484ABA}" srcOrd="0" destOrd="0" presId="urn:microsoft.com/office/officeart/2005/8/layout/pyramid1"/>
    <dgm:cxn modelId="{F27D74F8-8616-4561-A92A-E31665375FB6}" type="presOf" srcId="{015D1648-55B8-4A08-AA04-A70BBB9CF712}" destId="{C428992D-4CF6-490D-91DA-F656A2FA764E}" srcOrd="1"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F3458378-416A-428D-B44D-FB98AEBE6830}" type="presParOf" srcId="{8E43D6C1-ABBC-42FC-B1C3-0D6C0488E737}" destId="{A39D0F86-E4B8-40E2-814F-9E734ABA8F37}" srcOrd="0" destOrd="0" presId="urn:microsoft.com/office/officeart/2005/8/layout/pyramid1"/>
    <dgm:cxn modelId="{258948AB-70BA-4A26-B8A0-5B1B07583437}" type="presParOf" srcId="{A39D0F86-E4B8-40E2-814F-9E734ABA8F37}" destId="{33D905BC-194A-4AC5-9669-96839A7C049C}" srcOrd="0" destOrd="0" presId="urn:microsoft.com/office/officeart/2005/8/layout/pyramid1"/>
    <dgm:cxn modelId="{79278BC2-A508-4681-B1D5-ED1879AEF3D5}" type="presParOf" srcId="{A39D0F86-E4B8-40E2-814F-9E734ABA8F37}" destId="{8C568DD7-57C6-44D2-A1D7-FC8E1ECEA145}" srcOrd="1" destOrd="0" presId="urn:microsoft.com/office/officeart/2005/8/layout/pyramid1"/>
    <dgm:cxn modelId="{2037A583-B20B-4B49-8201-70335CBCFBD1}" type="presParOf" srcId="{8E43D6C1-ABBC-42FC-B1C3-0D6C0488E737}" destId="{9ABEF146-95BD-43E4-9530-1488269369DD}" srcOrd="1" destOrd="0" presId="urn:microsoft.com/office/officeart/2005/8/layout/pyramid1"/>
    <dgm:cxn modelId="{83801F10-F990-4B2C-B663-E7D0576F446F}" type="presParOf" srcId="{9ABEF146-95BD-43E4-9530-1488269369DD}" destId="{075668C0-C38E-4ECF-AF09-904519046F58}" srcOrd="0" destOrd="0" presId="urn:microsoft.com/office/officeart/2005/8/layout/pyramid1"/>
    <dgm:cxn modelId="{61F31819-6EE2-4C68-B60A-F1C68A52E64F}" type="presParOf" srcId="{9ABEF146-95BD-43E4-9530-1488269369DD}" destId="{C428992D-4CF6-490D-91DA-F656A2FA764E}" srcOrd="1" destOrd="0" presId="urn:microsoft.com/office/officeart/2005/8/layout/pyramid1"/>
    <dgm:cxn modelId="{54E9268E-9E6E-4C2C-831B-0ECB13A75664}" type="presParOf" srcId="{8E43D6C1-ABBC-42FC-B1C3-0D6C0488E737}" destId="{47D45B53-CDAB-4301-BD23-45000139943F}" srcOrd="2" destOrd="0" presId="urn:microsoft.com/office/officeart/2005/8/layout/pyramid1"/>
    <dgm:cxn modelId="{FEF1490F-0E6A-4C4B-99AE-CD2E01DB2B43}" type="presParOf" srcId="{47D45B53-CDAB-4301-BD23-45000139943F}" destId="{699F067B-A64E-46D2-9163-6D5C2F484ABA}" srcOrd="0" destOrd="0" presId="urn:microsoft.com/office/officeart/2005/8/layout/pyramid1"/>
    <dgm:cxn modelId="{08A0A95C-47C2-4481-B3BE-F326313BEBF2}" type="presParOf" srcId="{47D45B53-CDAB-4301-BD23-45000139943F}" destId="{4A860141-4CBA-43BF-B33B-8F73F186F9EF}" srcOrd="1" destOrd="0" presId="urn:microsoft.com/office/officeart/2005/8/layout/pyramid1"/>
    <dgm:cxn modelId="{C571D5D5-564B-4F48-8767-17F5E5EBC8E7}" type="presParOf" srcId="{8E43D6C1-ABBC-42FC-B1C3-0D6C0488E737}" destId="{D6C412FA-A47D-46B7-AC91-4349454F37E0}" srcOrd="3" destOrd="0" presId="urn:microsoft.com/office/officeart/2005/8/layout/pyramid1"/>
    <dgm:cxn modelId="{DC4D59B0-8029-4075-8872-D1C094DC0E8F}" type="presParOf" srcId="{D6C412FA-A47D-46B7-AC91-4349454F37E0}" destId="{BC356177-BB70-4571-815E-C21E41CD65EB}" srcOrd="0" destOrd="0" presId="urn:microsoft.com/office/officeart/2005/8/layout/pyramid1"/>
    <dgm:cxn modelId="{95BC38C5-6F96-4FCC-968E-19060764DF94}" type="presParOf" srcId="{D6C412FA-A47D-46B7-AC91-4349454F37E0}" destId="{75ED8DD3-0796-47B6-A201-DCF54044DC87}" srcOrd="1" destOrd="0" presId="urn:microsoft.com/office/officeart/2005/8/layout/pyramid1"/>
    <dgm:cxn modelId="{A4C9F21C-D79C-4A3B-A9DD-2A3F20558912}" type="presParOf" srcId="{8E43D6C1-ABBC-42FC-B1C3-0D6C0488E737}" destId="{2E5C2ED4-B11A-44F9-848D-5A1EE22228B5}" srcOrd="4" destOrd="0" presId="urn:microsoft.com/office/officeart/2005/8/layout/pyramid1"/>
    <dgm:cxn modelId="{03D3660E-40B7-4C38-9DE8-16757918F922}" type="presParOf" srcId="{2E5C2ED4-B11A-44F9-848D-5A1EE22228B5}" destId="{34E90456-7176-4CA3-AB22-7ECE2A470F55}" srcOrd="0" destOrd="0" presId="urn:microsoft.com/office/officeart/2005/8/layout/pyramid1"/>
    <dgm:cxn modelId="{7343E727-AD0B-4F8C-A60B-B1D9E0506681}"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3"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015D1648-55B8-4A08-AA04-A70BBB9CF712}">
      <dgm:prSet phldrT="[Text]"/>
      <dgm:spPr/>
      <dgm:t>
        <a:bodyPr/>
        <a:lstStyle/>
        <a:p>
          <a:r>
            <a:rPr lang="en-US" dirty="0"/>
            <a:t>  </a:t>
          </a:r>
        </a:p>
      </dgm:t>
    </dgm:pt>
    <dgm:pt modelId="{8B2F7F80-1A9B-41A9-804E-9161369BABED}" type="parTrans" cxnId="{3EE16B99-9EA5-4FDF-9EA1-A9695D16336D}">
      <dgm:prSet/>
      <dgm:spPr/>
      <dgm:t>
        <a:bodyPr/>
        <a:lstStyle/>
        <a:p>
          <a:endParaRPr lang="en-US"/>
        </a:p>
      </dgm:t>
    </dgm:pt>
    <dgm:pt modelId="{C79DA2EA-D04A-43D9-BCCD-6C73D0DF5792}" type="sib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39544E38-A556-4CF2-B3D3-BCAB24206676}" type="parTrans" cxnId="{DE26D745-F1CE-427D-B0D9-849A648F4201}">
      <dgm:prSet/>
      <dgm:spPr/>
      <dgm:t>
        <a:bodyPr/>
        <a:lstStyle/>
        <a:p>
          <a:endParaRPr lang="en-US"/>
        </a:p>
      </dgm:t>
    </dgm:pt>
    <dgm:pt modelId="{DADEB109-7CCE-4968-BDBB-9986B58A1992}" type="sibTrans" cxnId="{DE26D745-F1CE-427D-B0D9-849A648F4201}">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B3C60898-87BB-4B6B-9398-3EAD5E1C7D5A}" type="presOf" srcId="{F2B01602-D734-4203-898B-506F95327608}" destId="{34E90456-7176-4CA3-AB22-7ECE2A470F55}" srcOrd="0" destOrd="0" presId="urn:microsoft.com/office/officeart/2005/8/layout/pyramid1"/>
    <dgm:cxn modelId="{2B758E95-1707-46B7-88C3-E9B5CC9D9439}" type="presOf" srcId="{F2B01602-D734-4203-898B-506F95327608}" destId="{B1B641A5-7D14-40A4-9461-0526304FAE7B}" srcOrd="1" destOrd="0" presId="urn:microsoft.com/office/officeart/2005/8/layout/pyramid1"/>
    <dgm:cxn modelId="{BF9C0BC3-F65F-4DEB-BF4D-26E4661BC61C}" type="presOf" srcId="{CB254CFF-AE29-4C58-BC27-60622EA9A076}" destId="{33D905BC-194A-4AC5-9669-96839A7C049C}" srcOrd="0" destOrd="0" presId="urn:microsoft.com/office/officeart/2005/8/layout/pyramid1"/>
    <dgm:cxn modelId="{A1A498CC-A67C-48C3-885E-2EC34DA0D478}" type="presOf" srcId="{8977AFAA-39ED-4987-8EA3-760D5D1B2F6B}" destId="{8E43D6C1-ABBC-42FC-B1C3-0D6C0488E737}" srcOrd="0" destOrd="0" presId="urn:microsoft.com/office/officeart/2005/8/layout/pyramid1"/>
    <dgm:cxn modelId="{9FF1E1DB-268B-47B1-8A9A-084C42BFAFD9}" type="presOf" srcId="{9F844304-C8C8-4981-A471-00495CE39262}" destId="{75ED8DD3-0796-47B6-A201-DCF54044DC87}" srcOrd="1" destOrd="0" presId="urn:microsoft.com/office/officeart/2005/8/layout/pyramid1"/>
    <dgm:cxn modelId="{C61E5F68-EDF1-40F0-98B3-194280C55468}" type="presOf" srcId="{015D1648-55B8-4A08-AA04-A70BBB9CF712}" destId="{075668C0-C38E-4ECF-AF09-904519046F58}" srcOrd="0"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C21410CE-AB5B-48F5-B8E7-A212BC743F84}" type="presOf" srcId="{DB6C2C34-6FA6-440C-943A-CDB125D2614C}" destId="{699F067B-A64E-46D2-9163-6D5C2F484ABA}" srcOrd="0" destOrd="0" presId="urn:microsoft.com/office/officeart/2005/8/layout/pyramid1"/>
    <dgm:cxn modelId="{9AF5A4A0-E5D0-4DEA-8C4B-8254A4F54850}" type="presOf" srcId="{CB254CFF-AE29-4C58-BC27-60622EA9A076}" destId="{8C568DD7-57C6-44D2-A1D7-FC8E1ECEA145}" srcOrd="1"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39A3AECF-1C76-47F2-9CC0-ED160D8D045D}" type="presOf" srcId="{DB6C2C34-6FA6-440C-943A-CDB125D2614C}" destId="{4A860141-4CBA-43BF-B33B-8F73F186F9EF}" srcOrd="1" destOrd="0" presId="urn:microsoft.com/office/officeart/2005/8/layout/pyramid1"/>
    <dgm:cxn modelId="{148D9A77-5D47-4084-98F8-BF4B61E39BDF}" type="presOf" srcId="{9F844304-C8C8-4981-A471-00495CE39262}" destId="{BC356177-BB70-4571-815E-C21E41CD65EB}"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3EE16B99-9EA5-4FDF-9EA1-A9695D16336D}" srcId="{8977AFAA-39ED-4987-8EA3-760D5D1B2F6B}" destId="{015D1648-55B8-4A08-AA04-A70BBB9CF712}" srcOrd="1" destOrd="0" parTransId="{8B2F7F80-1A9B-41A9-804E-9161369BABED}" sibTransId="{C79DA2EA-D04A-43D9-BCCD-6C73D0DF5792}"/>
    <dgm:cxn modelId="{490E5ACF-6044-437B-A2BB-A904953F8EC8}" srcId="{8977AFAA-39ED-4987-8EA3-760D5D1B2F6B}" destId="{CB254CFF-AE29-4C58-BC27-60622EA9A076}" srcOrd="0" destOrd="0" parTransId="{1388A16E-BF95-43E9-BB12-8BE219067F4E}" sibTransId="{47439930-5E80-474A-AA14-C04CC5713FE4}"/>
    <dgm:cxn modelId="{18DAC900-47AF-4FCB-838D-09291DE62BA7}" type="presOf" srcId="{015D1648-55B8-4A08-AA04-A70BBB9CF712}" destId="{C428992D-4CF6-490D-91DA-F656A2FA764E}" srcOrd="1" destOrd="0" presId="urn:microsoft.com/office/officeart/2005/8/layout/pyramid1"/>
    <dgm:cxn modelId="{7720C5E6-3D7A-4B59-8371-EBAA164999F4}" type="presParOf" srcId="{8E43D6C1-ABBC-42FC-B1C3-0D6C0488E737}" destId="{A39D0F86-E4B8-40E2-814F-9E734ABA8F37}" srcOrd="0" destOrd="0" presId="urn:microsoft.com/office/officeart/2005/8/layout/pyramid1"/>
    <dgm:cxn modelId="{AEF82CC1-96EB-4E8D-919B-6012F0171C3F}" type="presParOf" srcId="{A39D0F86-E4B8-40E2-814F-9E734ABA8F37}" destId="{33D905BC-194A-4AC5-9669-96839A7C049C}" srcOrd="0" destOrd="0" presId="urn:microsoft.com/office/officeart/2005/8/layout/pyramid1"/>
    <dgm:cxn modelId="{D6DED5F8-6684-4FF9-935E-52461888F593}" type="presParOf" srcId="{A39D0F86-E4B8-40E2-814F-9E734ABA8F37}" destId="{8C568DD7-57C6-44D2-A1D7-FC8E1ECEA145}" srcOrd="1" destOrd="0" presId="urn:microsoft.com/office/officeart/2005/8/layout/pyramid1"/>
    <dgm:cxn modelId="{1BFD26D6-84D1-4E93-B214-504BC4961021}" type="presParOf" srcId="{8E43D6C1-ABBC-42FC-B1C3-0D6C0488E737}" destId="{9ABEF146-95BD-43E4-9530-1488269369DD}" srcOrd="1" destOrd="0" presId="urn:microsoft.com/office/officeart/2005/8/layout/pyramid1"/>
    <dgm:cxn modelId="{4B775AF2-9D50-46CF-A377-D3FA0751D656}" type="presParOf" srcId="{9ABEF146-95BD-43E4-9530-1488269369DD}" destId="{075668C0-C38E-4ECF-AF09-904519046F58}" srcOrd="0" destOrd="0" presId="urn:microsoft.com/office/officeart/2005/8/layout/pyramid1"/>
    <dgm:cxn modelId="{FBFC9C28-C806-457D-A311-A70A1649E2BD}" type="presParOf" srcId="{9ABEF146-95BD-43E4-9530-1488269369DD}" destId="{C428992D-4CF6-490D-91DA-F656A2FA764E}" srcOrd="1" destOrd="0" presId="urn:microsoft.com/office/officeart/2005/8/layout/pyramid1"/>
    <dgm:cxn modelId="{80E7E65D-FC7A-4058-AD7B-15B685D38751}" type="presParOf" srcId="{8E43D6C1-ABBC-42FC-B1C3-0D6C0488E737}" destId="{47D45B53-CDAB-4301-BD23-45000139943F}" srcOrd="2" destOrd="0" presId="urn:microsoft.com/office/officeart/2005/8/layout/pyramid1"/>
    <dgm:cxn modelId="{C8221ED7-FC2A-4486-A5C3-B51FB3EC16A8}" type="presParOf" srcId="{47D45B53-CDAB-4301-BD23-45000139943F}" destId="{699F067B-A64E-46D2-9163-6D5C2F484ABA}" srcOrd="0" destOrd="0" presId="urn:microsoft.com/office/officeart/2005/8/layout/pyramid1"/>
    <dgm:cxn modelId="{8FCA97D3-ADAF-44D7-848E-4840A80A1850}" type="presParOf" srcId="{47D45B53-CDAB-4301-BD23-45000139943F}" destId="{4A860141-4CBA-43BF-B33B-8F73F186F9EF}" srcOrd="1" destOrd="0" presId="urn:microsoft.com/office/officeart/2005/8/layout/pyramid1"/>
    <dgm:cxn modelId="{410738AB-8188-4B0C-9174-A2B19CCAFEF2}" type="presParOf" srcId="{8E43D6C1-ABBC-42FC-B1C3-0D6C0488E737}" destId="{D6C412FA-A47D-46B7-AC91-4349454F37E0}" srcOrd="3" destOrd="0" presId="urn:microsoft.com/office/officeart/2005/8/layout/pyramid1"/>
    <dgm:cxn modelId="{53BBC7EE-716F-4D4C-BDAE-33849AEE4998}" type="presParOf" srcId="{D6C412FA-A47D-46B7-AC91-4349454F37E0}" destId="{BC356177-BB70-4571-815E-C21E41CD65EB}" srcOrd="0" destOrd="0" presId="urn:microsoft.com/office/officeart/2005/8/layout/pyramid1"/>
    <dgm:cxn modelId="{E12A38B0-B1C8-49B0-A89E-247FC513ADC5}" type="presParOf" srcId="{D6C412FA-A47D-46B7-AC91-4349454F37E0}" destId="{75ED8DD3-0796-47B6-A201-DCF54044DC87}" srcOrd="1" destOrd="0" presId="urn:microsoft.com/office/officeart/2005/8/layout/pyramid1"/>
    <dgm:cxn modelId="{10628E11-F486-4504-AC0C-6EA65832C3C3}" type="presParOf" srcId="{8E43D6C1-ABBC-42FC-B1C3-0D6C0488E737}" destId="{2E5C2ED4-B11A-44F9-848D-5A1EE22228B5}" srcOrd="4" destOrd="0" presId="urn:microsoft.com/office/officeart/2005/8/layout/pyramid1"/>
    <dgm:cxn modelId="{248BD571-BA5D-4942-BE33-9DAB42CCFBF7}" type="presParOf" srcId="{2E5C2ED4-B11A-44F9-848D-5A1EE22228B5}" destId="{34E90456-7176-4CA3-AB22-7ECE2A470F55}" srcOrd="0" destOrd="0" presId="urn:microsoft.com/office/officeart/2005/8/layout/pyramid1"/>
    <dgm:cxn modelId="{0C5231C4-19BA-4BD5-AD4B-D04CEAC0A204}"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B1A89E47-0874-4A37-BE7D-1E50CC6F8404}" type="presOf" srcId="{8977AFAA-39ED-4987-8EA3-760D5D1B2F6B}" destId="{8E43D6C1-ABBC-42FC-B1C3-0D6C0488E737}" srcOrd="0" destOrd="0" presId="urn:microsoft.com/office/officeart/2005/8/layout/pyramid1"/>
    <dgm:cxn modelId="{7BC1D857-7CC7-41AE-8C41-044D25A545CB}" type="presOf" srcId="{CB254CFF-AE29-4C58-BC27-60622EA9A076}" destId="{33D905BC-194A-4AC5-9669-96839A7C049C}" srcOrd="0" destOrd="0" presId="urn:microsoft.com/office/officeart/2005/8/layout/pyramid1"/>
    <dgm:cxn modelId="{51D0BD1A-4B96-4D5A-BBF2-4BE03678DDBC}" type="presOf" srcId="{015D1648-55B8-4A08-AA04-A70BBB9CF712}" destId="{C428992D-4CF6-490D-91DA-F656A2FA764E}" srcOrd="1"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A53B8B24-071E-4959-86F8-AEEA8B8FC59E}" type="presOf" srcId="{015D1648-55B8-4A08-AA04-A70BBB9CF712}" destId="{075668C0-C38E-4ECF-AF09-904519046F58}" srcOrd="0" destOrd="0" presId="urn:microsoft.com/office/officeart/2005/8/layout/pyramid1"/>
    <dgm:cxn modelId="{EB81C88B-87B3-4FF3-B4E1-5B9CB0DDB69C}" type="presOf" srcId="{9F844304-C8C8-4981-A471-00495CE39262}" destId="{75ED8DD3-0796-47B6-A201-DCF54044DC87}" srcOrd="1" destOrd="0" presId="urn:microsoft.com/office/officeart/2005/8/layout/pyramid1"/>
    <dgm:cxn modelId="{E1473354-DA06-47FA-8D0B-872ADEFED961}" type="presOf" srcId="{DB6C2C34-6FA6-440C-943A-CDB125D2614C}" destId="{699F067B-A64E-46D2-9163-6D5C2F484ABA}" srcOrd="0" destOrd="0" presId="urn:microsoft.com/office/officeart/2005/8/layout/pyramid1"/>
    <dgm:cxn modelId="{F03CC1E7-CB75-442E-99FE-4B1D043CAB31}" type="presOf" srcId="{9F844304-C8C8-4981-A471-00495CE39262}" destId="{BC356177-BB70-4571-815E-C21E41CD65EB}" srcOrd="0"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6CEA1245-8014-4EC7-86A4-E2FB27C9A7D0}" type="presOf" srcId="{F2B01602-D734-4203-898B-506F95327608}" destId="{B1B641A5-7D14-40A4-9461-0526304FAE7B}" srcOrd="1" destOrd="0" presId="urn:microsoft.com/office/officeart/2005/8/layout/pyramid1"/>
    <dgm:cxn modelId="{948F8E39-A965-41A1-8FAF-33DA22296010}" type="presOf" srcId="{CB254CFF-AE29-4C58-BC27-60622EA9A076}" destId="{8C568DD7-57C6-44D2-A1D7-FC8E1ECEA145}" srcOrd="1" destOrd="0" presId="urn:microsoft.com/office/officeart/2005/8/layout/pyramid1"/>
    <dgm:cxn modelId="{37A0A314-9D8E-4D7D-86E0-6E2D7220E6B5}" type="presOf" srcId="{F2B01602-D734-4203-898B-506F95327608}" destId="{34E90456-7176-4CA3-AB22-7ECE2A470F55}"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DE26D745-F1CE-427D-B0D9-849A648F4201}" srcId="{8977AFAA-39ED-4987-8EA3-760D5D1B2F6B}" destId="{DB6C2C34-6FA6-440C-943A-CDB125D2614C}" srcOrd="2" destOrd="0" parTransId="{39544E38-A556-4CF2-B3D3-BCAB24206676}" sibTransId="{DADEB109-7CCE-4968-BDBB-9986B58A1992}"/>
    <dgm:cxn modelId="{A82DD5D1-0D6A-4791-BF4A-CE0983665737}" type="presOf" srcId="{DB6C2C34-6FA6-440C-943A-CDB125D2614C}" destId="{4A860141-4CBA-43BF-B33B-8F73F186F9EF}" srcOrd="1"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10240842-AD3E-4285-B3D8-4061E2289CB1}" type="presParOf" srcId="{8E43D6C1-ABBC-42FC-B1C3-0D6C0488E737}" destId="{A39D0F86-E4B8-40E2-814F-9E734ABA8F37}" srcOrd="0" destOrd="0" presId="urn:microsoft.com/office/officeart/2005/8/layout/pyramid1"/>
    <dgm:cxn modelId="{B5708FC6-8982-4ECE-B815-B04E4DFAD499}" type="presParOf" srcId="{A39D0F86-E4B8-40E2-814F-9E734ABA8F37}" destId="{33D905BC-194A-4AC5-9669-96839A7C049C}" srcOrd="0" destOrd="0" presId="urn:microsoft.com/office/officeart/2005/8/layout/pyramid1"/>
    <dgm:cxn modelId="{DA7377AA-817F-40C5-BE3F-E812838A322E}" type="presParOf" srcId="{A39D0F86-E4B8-40E2-814F-9E734ABA8F37}" destId="{8C568DD7-57C6-44D2-A1D7-FC8E1ECEA145}" srcOrd="1" destOrd="0" presId="urn:microsoft.com/office/officeart/2005/8/layout/pyramid1"/>
    <dgm:cxn modelId="{09BAB6EE-5D68-483B-84DD-D9FE72E92748}" type="presParOf" srcId="{8E43D6C1-ABBC-42FC-B1C3-0D6C0488E737}" destId="{9ABEF146-95BD-43E4-9530-1488269369DD}" srcOrd="1" destOrd="0" presId="urn:microsoft.com/office/officeart/2005/8/layout/pyramid1"/>
    <dgm:cxn modelId="{147F18B8-EEAD-40AE-876E-3E4F7554F342}" type="presParOf" srcId="{9ABEF146-95BD-43E4-9530-1488269369DD}" destId="{075668C0-C38E-4ECF-AF09-904519046F58}" srcOrd="0" destOrd="0" presId="urn:microsoft.com/office/officeart/2005/8/layout/pyramid1"/>
    <dgm:cxn modelId="{B62FCE8F-9928-410E-8C39-DF079778D694}" type="presParOf" srcId="{9ABEF146-95BD-43E4-9530-1488269369DD}" destId="{C428992D-4CF6-490D-91DA-F656A2FA764E}" srcOrd="1" destOrd="0" presId="urn:microsoft.com/office/officeart/2005/8/layout/pyramid1"/>
    <dgm:cxn modelId="{ACA17877-51BB-45A0-9A30-430401224A2D}" type="presParOf" srcId="{8E43D6C1-ABBC-42FC-B1C3-0D6C0488E737}" destId="{47D45B53-CDAB-4301-BD23-45000139943F}" srcOrd="2" destOrd="0" presId="urn:microsoft.com/office/officeart/2005/8/layout/pyramid1"/>
    <dgm:cxn modelId="{8D6C9C83-93F8-4730-BDBC-6ADD57D7E2D1}" type="presParOf" srcId="{47D45B53-CDAB-4301-BD23-45000139943F}" destId="{699F067B-A64E-46D2-9163-6D5C2F484ABA}" srcOrd="0" destOrd="0" presId="urn:microsoft.com/office/officeart/2005/8/layout/pyramid1"/>
    <dgm:cxn modelId="{B586CA0B-8C40-4600-A270-94060F9A6A11}" type="presParOf" srcId="{47D45B53-CDAB-4301-BD23-45000139943F}" destId="{4A860141-4CBA-43BF-B33B-8F73F186F9EF}" srcOrd="1" destOrd="0" presId="urn:microsoft.com/office/officeart/2005/8/layout/pyramid1"/>
    <dgm:cxn modelId="{5C666473-53A3-4F33-B176-219209A8D774}" type="presParOf" srcId="{8E43D6C1-ABBC-42FC-B1C3-0D6C0488E737}" destId="{D6C412FA-A47D-46B7-AC91-4349454F37E0}" srcOrd="3" destOrd="0" presId="urn:microsoft.com/office/officeart/2005/8/layout/pyramid1"/>
    <dgm:cxn modelId="{937DBB0C-D323-463F-92D2-DB21107277E6}" type="presParOf" srcId="{D6C412FA-A47D-46B7-AC91-4349454F37E0}" destId="{BC356177-BB70-4571-815E-C21E41CD65EB}" srcOrd="0" destOrd="0" presId="urn:microsoft.com/office/officeart/2005/8/layout/pyramid1"/>
    <dgm:cxn modelId="{6997AF65-178C-4489-8B4D-73274B4D6E73}" type="presParOf" srcId="{D6C412FA-A47D-46B7-AC91-4349454F37E0}" destId="{75ED8DD3-0796-47B6-A201-DCF54044DC87}" srcOrd="1" destOrd="0" presId="urn:microsoft.com/office/officeart/2005/8/layout/pyramid1"/>
    <dgm:cxn modelId="{A4E5A202-B03A-4E66-8D9D-FBA01B684C08}" type="presParOf" srcId="{8E43D6C1-ABBC-42FC-B1C3-0D6C0488E737}" destId="{2E5C2ED4-B11A-44F9-848D-5A1EE22228B5}" srcOrd="4" destOrd="0" presId="urn:microsoft.com/office/officeart/2005/8/layout/pyramid1"/>
    <dgm:cxn modelId="{7B29EBC7-2027-44DD-8563-290A0533B832}" type="presParOf" srcId="{2E5C2ED4-B11A-44F9-848D-5A1EE22228B5}" destId="{34E90456-7176-4CA3-AB22-7ECE2A470F55}" srcOrd="0" destOrd="0" presId="urn:microsoft.com/office/officeart/2005/8/layout/pyramid1"/>
    <dgm:cxn modelId="{C55A83DF-91D5-46C3-A03D-72305AD1451D}"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B1A89E47-0874-4A37-BE7D-1E50CC6F8404}" type="presOf" srcId="{8977AFAA-39ED-4987-8EA3-760D5D1B2F6B}" destId="{8E43D6C1-ABBC-42FC-B1C3-0D6C0488E737}" srcOrd="0" destOrd="0" presId="urn:microsoft.com/office/officeart/2005/8/layout/pyramid1"/>
    <dgm:cxn modelId="{7BC1D857-7CC7-41AE-8C41-044D25A545CB}" type="presOf" srcId="{CB254CFF-AE29-4C58-BC27-60622EA9A076}" destId="{33D905BC-194A-4AC5-9669-96839A7C049C}" srcOrd="0" destOrd="0" presId="urn:microsoft.com/office/officeart/2005/8/layout/pyramid1"/>
    <dgm:cxn modelId="{51D0BD1A-4B96-4D5A-BBF2-4BE03678DDBC}" type="presOf" srcId="{015D1648-55B8-4A08-AA04-A70BBB9CF712}" destId="{C428992D-4CF6-490D-91DA-F656A2FA764E}" srcOrd="1"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A53B8B24-071E-4959-86F8-AEEA8B8FC59E}" type="presOf" srcId="{015D1648-55B8-4A08-AA04-A70BBB9CF712}" destId="{075668C0-C38E-4ECF-AF09-904519046F58}" srcOrd="0" destOrd="0" presId="urn:microsoft.com/office/officeart/2005/8/layout/pyramid1"/>
    <dgm:cxn modelId="{EB81C88B-87B3-4FF3-B4E1-5B9CB0DDB69C}" type="presOf" srcId="{9F844304-C8C8-4981-A471-00495CE39262}" destId="{75ED8DD3-0796-47B6-A201-DCF54044DC87}" srcOrd="1" destOrd="0" presId="urn:microsoft.com/office/officeart/2005/8/layout/pyramid1"/>
    <dgm:cxn modelId="{E1473354-DA06-47FA-8D0B-872ADEFED961}" type="presOf" srcId="{DB6C2C34-6FA6-440C-943A-CDB125D2614C}" destId="{699F067B-A64E-46D2-9163-6D5C2F484ABA}" srcOrd="0" destOrd="0" presId="urn:microsoft.com/office/officeart/2005/8/layout/pyramid1"/>
    <dgm:cxn modelId="{F03CC1E7-CB75-442E-99FE-4B1D043CAB31}" type="presOf" srcId="{9F844304-C8C8-4981-A471-00495CE39262}" destId="{BC356177-BB70-4571-815E-C21E41CD65EB}" srcOrd="0"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6CEA1245-8014-4EC7-86A4-E2FB27C9A7D0}" type="presOf" srcId="{F2B01602-D734-4203-898B-506F95327608}" destId="{B1B641A5-7D14-40A4-9461-0526304FAE7B}" srcOrd="1" destOrd="0" presId="urn:microsoft.com/office/officeart/2005/8/layout/pyramid1"/>
    <dgm:cxn modelId="{948F8E39-A965-41A1-8FAF-33DA22296010}" type="presOf" srcId="{CB254CFF-AE29-4C58-BC27-60622EA9A076}" destId="{8C568DD7-57C6-44D2-A1D7-FC8E1ECEA145}" srcOrd="1" destOrd="0" presId="urn:microsoft.com/office/officeart/2005/8/layout/pyramid1"/>
    <dgm:cxn modelId="{37A0A314-9D8E-4D7D-86E0-6E2D7220E6B5}" type="presOf" srcId="{F2B01602-D734-4203-898B-506F95327608}" destId="{34E90456-7176-4CA3-AB22-7ECE2A470F55}"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DE26D745-F1CE-427D-B0D9-849A648F4201}" srcId="{8977AFAA-39ED-4987-8EA3-760D5D1B2F6B}" destId="{DB6C2C34-6FA6-440C-943A-CDB125D2614C}" srcOrd="2" destOrd="0" parTransId="{39544E38-A556-4CF2-B3D3-BCAB24206676}" sibTransId="{DADEB109-7CCE-4968-BDBB-9986B58A1992}"/>
    <dgm:cxn modelId="{A82DD5D1-0D6A-4791-BF4A-CE0983665737}" type="presOf" srcId="{DB6C2C34-6FA6-440C-943A-CDB125D2614C}" destId="{4A860141-4CBA-43BF-B33B-8F73F186F9EF}" srcOrd="1"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10240842-AD3E-4285-B3D8-4061E2289CB1}" type="presParOf" srcId="{8E43D6C1-ABBC-42FC-B1C3-0D6C0488E737}" destId="{A39D0F86-E4B8-40E2-814F-9E734ABA8F37}" srcOrd="0" destOrd="0" presId="urn:microsoft.com/office/officeart/2005/8/layout/pyramid1"/>
    <dgm:cxn modelId="{B5708FC6-8982-4ECE-B815-B04E4DFAD499}" type="presParOf" srcId="{A39D0F86-E4B8-40E2-814F-9E734ABA8F37}" destId="{33D905BC-194A-4AC5-9669-96839A7C049C}" srcOrd="0" destOrd="0" presId="urn:microsoft.com/office/officeart/2005/8/layout/pyramid1"/>
    <dgm:cxn modelId="{DA7377AA-817F-40C5-BE3F-E812838A322E}" type="presParOf" srcId="{A39D0F86-E4B8-40E2-814F-9E734ABA8F37}" destId="{8C568DD7-57C6-44D2-A1D7-FC8E1ECEA145}" srcOrd="1" destOrd="0" presId="urn:microsoft.com/office/officeart/2005/8/layout/pyramid1"/>
    <dgm:cxn modelId="{09BAB6EE-5D68-483B-84DD-D9FE72E92748}" type="presParOf" srcId="{8E43D6C1-ABBC-42FC-B1C3-0D6C0488E737}" destId="{9ABEF146-95BD-43E4-9530-1488269369DD}" srcOrd="1" destOrd="0" presId="urn:microsoft.com/office/officeart/2005/8/layout/pyramid1"/>
    <dgm:cxn modelId="{147F18B8-EEAD-40AE-876E-3E4F7554F342}" type="presParOf" srcId="{9ABEF146-95BD-43E4-9530-1488269369DD}" destId="{075668C0-C38E-4ECF-AF09-904519046F58}" srcOrd="0" destOrd="0" presId="urn:microsoft.com/office/officeart/2005/8/layout/pyramid1"/>
    <dgm:cxn modelId="{B62FCE8F-9928-410E-8C39-DF079778D694}" type="presParOf" srcId="{9ABEF146-95BD-43E4-9530-1488269369DD}" destId="{C428992D-4CF6-490D-91DA-F656A2FA764E}" srcOrd="1" destOrd="0" presId="urn:microsoft.com/office/officeart/2005/8/layout/pyramid1"/>
    <dgm:cxn modelId="{ACA17877-51BB-45A0-9A30-430401224A2D}" type="presParOf" srcId="{8E43D6C1-ABBC-42FC-B1C3-0D6C0488E737}" destId="{47D45B53-CDAB-4301-BD23-45000139943F}" srcOrd="2" destOrd="0" presId="urn:microsoft.com/office/officeart/2005/8/layout/pyramid1"/>
    <dgm:cxn modelId="{8D6C9C83-93F8-4730-BDBC-6ADD57D7E2D1}" type="presParOf" srcId="{47D45B53-CDAB-4301-BD23-45000139943F}" destId="{699F067B-A64E-46D2-9163-6D5C2F484ABA}" srcOrd="0" destOrd="0" presId="urn:microsoft.com/office/officeart/2005/8/layout/pyramid1"/>
    <dgm:cxn modelId="{B586CA0B-8C40-4600-A270-94060F9A6A11}" type="presParOf" srcId="{47D45B53-CDAB-4301-BD23-45000139943F}" destId="{4A860141-4CBA-43BF-B33B-8F73F186F9EF}" srcOrd="1" destOrd="0" presId="urn:microsoft.com/office/officeart/2005/8/layout/pyramid1"/>
    <dgm:cxn modelId="{5C666473-53A3-4F33-B176-219209A8D774}" type="presParOf" srcId="{8E43D6C1-ABBC-42FC-B1C3-0D6C0488E737}" destId="{D6C412FA-A47D-46B7-AC91-4349454F37E0}" srcOrd="3" destOrd="0" presId="urn:microsoft.com/office/officeart/2005/8/layout/pyramid1"/>
    <dgm:cxn modelId="{937DBB0C-D323-463F-92D2-DB21107277E6}" type="presParOf" srcId="{D6C412FA-A47D-46B7-AC91-4349454F37E0}" destId="{BC356177-BB70-4571-815E-C21E41CD65EB}" srcOrd="0" destOrd="0" presId="urn:microsoft.com/office/officeart/2005/8/layout/pyramid1"/>
    <dgm:cxn modelId="{6997AF65-178C-4489-8B4D-73274B4D6E73}" type="presParOf" srcId="{D6C412FA-A47D-46B7-AC91-4349454F37E0}" destId="{75ED8DD3-0796-47B6-A201-DCF54044DC87}" srcOrd="1" destOrd="0" presId="urn:microsoft.com/office/officeart/2005/8/layout/pyramid1"/>
    <dgm:cxn modelId="{A4E5A202-B03A-4E66-8D9D-FBA01B684C08}" type="presParOf" srcId="{8E43D6C1-ABBC-42FC-B1C3-0D6C0488E737}" destId="{2E5C2ED4-B11A-44F9-848D-5A1EE22228B5}" srcOrd="4" destOrd="0" presId="urn:microsoft.com/office/officeart/2005/8/layout/pyramid1"/>
    <dgm:cxn modelId="{7B29EBC7-2027-44DD-8563-290A0533B832}" type="presParOf" srcId="{2E5C2ED4-B11A-44F9-848D-5A1EE22228B5}" destId="{34E90456-7176-4CA3-AB22-7ECE2A470F55}" srcOrd="0" destOrd="0" presId="urn:microsoft.com/office/officeart/2005/8/layout/pyramid1"/>
    <dgm:cxn modelId="{C55A83DF-91D5-46C3-A03D-72305AD1451D}"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3"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015D1648-55B8-4A08-AA04-A70BBB9CF712}">
      <dgm:prSet phldrT="[Text]"/>
      <dgm:spPr/>
      <dgm:t>
        <a:bodyPr/>
        <a:lstStyle/>
        <a:p>
          <a:r>
            <a:rPr lang="en-US" dirty="0"/>
            <a:t>  </a:t>
          </a:r>
        </a:p>
      </dgm:t>
    </dgm:pt>
    <dgm:pt modelId="{8B2F7F80-1A9B-41A9-804E-9161369BABED}" type="parTrans" cxnId="{3EE16B99-9EA5-4FDF-9EA1-A9695D16336D}">
      <dgm:prSet/>
      <dgm:spPr/>
      <dgm:t>
        <a:bodyPr/>
        <a:lstStyle/>
        <a:p>
          <a:endParaRPr lang="en-US"/>
        </a:p>
      </dgm:t>
    </dgm:pt>
    <dgm:pt modelId="{C79DA2EA-D04A-43D9-BCCD-6C73D0DF5792}" type="sib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39544E38-A556-4CF2-B3D3-BCAB24206676}" type="parTrans" cxnId="{DE26D745-F1CE-427D-B0D9-849A648F4201}">
      <dgm:prSet/>
      <dgm:spPr/>
      <dgm:t>
        <a:bodyPr/>
        <a:lstStyle/>
        <a:p>
          <a:endParaRPr lang="en-US"/>
        </a:p>
      </dgm:t>
    </dgm:pt>
    <dgm:pt modelId="{DADEB109-7CCE-4968-BDBB-9986B58A1992}" type="sibTrans" cxnId="{DE26D745-F1CE-427D-B0D9-849A648F4201}">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C3716C4F-7A3A-4DCC-976A-33CF069619D1}" type="presOf" srcId="{CB254CFF-AE29-4C58-BC27-60622EA9A076}" destId="{33D905BC-194A-4AC5-9669-96839A7C049C}" srcOrd="0"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C616B8C0-1253-4EC3-B60E-DCCA16B42C86}" type="presOf" srcId="{9F844304-C8C8-4981-A471-00495CE39262}" destId="{75ED8DD3-0796-47B6-A201-DCF54044DC87}" srcOrd="1"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D9D1E9B1-E5C8-45DE-A122-A3B507A1B61D}" type="presOf" srcId="{F2B01602-D734-4203-898B-506F95327608}" destId="{B1B641A5-7D14-40A4-9461-0526304FAE7B}" srcOrd="1" destOrd="0" presId="urn:microsoft.com/office/officeart/2005/8/layout/pyramid1"/>
    <dgm:cxn modelId="{35C9F907-C384-42C0-968C-C370D59E91D0}" type="presOf" srcId="{8977AFAA-39ED-4987-8EA3-760D5D1B2F6B}" destId="{8E43D6C1-ABBC-42FC-B1C3-0D6C0488E737}" srcOrd="0" destOrd="0" presId="urn:microsoft.com/office/officeart/2005/8/layout/pyramid1"/>
    <dgm:cxn modelId="{978C4724-D708-4F51-9AA1-4E15F3EE6E59}" type="presOf" srcId="{9F844304-C8C8-4981-A471-00495CE39262}" destId="{BC356177-BB70-4571-815E-C21E41CD65EB}" srcOrd="0" destOrd="0" presId="urn:microsoft.com/office/officeart/2005/8/layout/pyramid1"/>
    <dgm:cxn modelId="{9B480E0E-AF2B-4792-A998-BFF9D0D4BF5A}" type="presOf" srcId="{015D1648-55B8-4A08-AA04-A70BBB9CF712}" destId="{075668C0-C38E-4ECF-AF09-904519046F58}" srcOrd="0" destOrd="0" presId="urn:microsoft.com/office/officeart/2005/8/layout/pyramid1"/>
    <dgm:cxn modelId="{234368C9-CDA9-4F35-9289-6447C62DCCEE}" type="presOf" srcId="{F2B01602-D734-4203-898B-506F95327608}" destId="{34E90456-7176-4CA3-AB22-7ECE2A470F55}"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12EC631B-F943-4421-8322-758F486CA6FC}" type="presOf" srcId="{CB254CFF-AE29-4C58-BC27-60622EA9A076}" destId="{8C568DD7-57C6-44D2-A1D7-FC8E1ECEA145}" srcOrd="1" destOrd="0" presId="urn:microsoft.com/office/officeart/2005/8/layout/pyramid1"/>
    <dgm:cxn modelId="{8BFF96CC-81F4-4EDE-8B54-EEFF88EDBFBE}" type="presOf" srcId="{DB6C2C34-6FA6-440C-943A-CDB125D2614C}" destId="{4A860141-4CBA-43BF-B33B-8F73F186F9EF}" srcOrd="1"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73556FEC-7310-4259-99A0-6A7A7CFD7DE2}" type="presOf" srcId="{DB6C2C34-6FA6-440C-943A-CDB125D2614C}" destId="{699F067B-A64E-46D2-9163-6D5C2F484ABA}" srcOrd="0" destOrd="0" presId="urn:microsoft.com/office/officeart/2005/8/layout/pyramid1"/>
    <dgm:cxn modelId="{7B44FFBD-72A9-4DDD-832F-1EC24D76A2EA}" type="presOf" srcId="{015D1648-55B8-4A08-AA04-A70BBB9CF712}" destId="{C428992D-4CF6-490D-91DA-F656A2FA764E}" srcOrd="1"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E3410B6B-F026-4C15-BD4D-39044C0EA272}" type="presParOf" srcId="{8E43D6C1-ABBC-42FC-B1C3-0D6C0488E737}" destId="{A39D0F86-E4B8-40E2-814F-9E734ABA8F37}" srcOrd="0" destOrd="0" presId="urn:microsoft.com/office/officeart/2005/8/layout/pyramid1"/>
    <dgm:cxn modelId="{794D459C-EBDB-4A2C-86E5-54188D92D1AC}" type="presParOf" srcId="{A39D0F86-E4B8-40E2-814F-9E734ABA8F37}" destId="{33D905BC-194A-4AC5-9669-96839A7C049C}" srcOrd="0" destOrd="0" presId="urn:microsoft.com/office/officeart/2005/8/layout/pyramid1"/>
    <dgm:cxn modelId="{6F15661E-65C6-48BC-ABED-FDB2A4F010FF}" type="presParOf" srcId="{A39D0F86-E4B8-40E2-814F-9E734ABA8F37}" destId="{8C568DD7-57C6-44D2-A1D7-FC8E1ECEA145}" srcOrd="1" destOrd="0" presId="urn:microsoft.com/office/officeart/2005/8/layout/pyramid1"/>
    <dgm:cxn modelId="{65BA2F66-4595-4F7F-904D-5850A398C714}" type="presParOf" srcId="{8E43D6C1-ABBC-42FC-B1C3-0D6C0488E737}" destId="{9ABEF146-95BD-43E4-9530-1488269369DD}" srcOrd="1" destOrd="0" presId="urn:microsoft.com/office/officeart/2005/8/layout/pyramid1"/>
    <dgm:cxn modelId="{C6FB2164-1EED-4A8B-9C53-E75DD0B43F0A}" type="presParOf" srcId="{9ABEF146-95BD-43E4-9530-1488269369DD}" destId="{075668C0-C38E-4ECF-AF09-904519046F58}" srcOrd="0" destOrd="0" presId="urn:microsoft.com/office/officeart/2005/8/layout/pyramid1"/>
    <dgm:cxn modelId="{2B7A9882-6320-47E3-A6DC-B2C67337B282}" type="presParOf" srcId="{9ABEF146-95BD-43E4-9530-1488269369DD}" destId="{C428992D-4CF6-490D-91DA-F656A2FA764E}" srcOrd="1" destOrd="0" presId="urn:microsoft.com/office/officeart/2005/8/layout/pyramid1"/>
    <dgm:cxn modelId="{A2F83A79-36B0-427D-A878-A00F676A4099}" type="presParOf" srcId="{8E43D6C1-ABBC-42FC-B1C3-0D6C0488E737}" destId="{47D45B53-CDAB-4301-BD23-45000139943F}" srcOrd="2" destOrd="0" presId="urn:microsoft.com/office/officeart/2005/8/layout/pyramid1"/>
    <dgm:cxn modelId="{6E25A3EA-3C1F-49B9-955A-F2698DBC512C}" type="presParOf" srcId="{47D45B53-CDAB-4301-BD23-45000139943F}" destId="{699F067B-A64E-46D2-9163-6D5C2F484ABA}" srcOrd="0" destOrd="0" presId="urn:microsoft.com/office/officeart/2005/8/layout/pyramid1"/>
    <dgm:cxn modelId="{AD308E22-3455-4693-8DB6-2634B0FDFDA9}" type="presParOf" srcId="{47D45B53-CDAB-4301-BD23-45000139943F}" destId="{4A860141-4CBA-43BF-B33B-8F73F186F9EF}" srcOrd="1" destOrd="0" presId="urn:microsoft.com/office/officeart/2005/8/layout/pyramid1"/>
    <dgm:cxn modelId="{35CCA8D6-1BE0-4A5F-9BB1-856DA69E33AB}" type="presParOf" srcId="{8E43D6C1-ABBC-42FC-B1C3-0D6C0488E737}" destId="{D6C412FA-A47D-46B7-AC91-4349454F37E0}" srcOrd="3" destOrd="0" presId="urn:microsoft.com/office/officeart/2005/8/layout/pyramid1"/>
    <dgm:cxn modelId="{26DCF6BA-4E72-4B95-ACD1-3FD29882A4BC}" type="presParOf" srcId="{D6C412FA-A47D-46B7-AC91-4349454F37E0}" destId="{BC356177-BB70-4571-815E-C21E41CD65EB}" srcOrd="0" destOrd="0" presId="urn:microsoft.com/office/officeart/2005/8/layout/pyramid1"/>
    <dgm:cxn modelId="{C1F89C0A-6178-4A27-ADB1-25EA508974BD}" type="presParOf" srcId="{D6C412FA-A47D-46B7-AC91-4349454F37E0}" destId="{75ED8DD3-0796-47B6-A201-DCF54044DC87}" srcOrd="1" destOrd="0" presId="urn:microsoft.com/office/officeart/2005/8/layout/pyramid1"/>
    <dgm:cxn modelId="{1DEE77E8-78FE-4D13-8CFA-482062812662}" type="presParOf" srcId="{8E43D6C1-ABBC-42FC-B1C3-0D6C0488E737}" destId="{2E5C2ED4-B11A-44F9-848D-5A1EE22228B5}" srcOrd="4" destOrd="0" presId="urn:microsoft.com/office/officeart/2005/8/layout/pyramid1"/>
    <dgm:cxn modelId="{B38A23B5-11D6-4E59-93F2-F82A73FAFF57}" type="presParOf" srcId="{2E5C2ED4-B11A-44F9-848D-5A1EE22228B5}" destId="{34E90456-7176-4CA3-AB22-7ECE2A470F55}" srcOrd="0" destOrd="0" presId="urn:microsoft.com/office/officeart/2005/8/layout/pyramid1"/>
    <dgm:cxn modelId="{455BD879-FCBE-4FE6-8684-95CD636EFC71}"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512E2EC6-8E4A-4E83-884B-53C5F187D953}" type="presOf" srcId="{CB254CFF-AE29-4C58-BC27-60622EA9A076}" destId="{8C568DD7-57C6-44D2-A1D7-FC8E1ECEA145}" srcOrd="1" destOrd="0" presId="urn:microsoft.com/office/officeart/2005/8/layout/pyramid1"/>
    <dgm:cxn modelId="{2D637AEF-B9EE-4B8F-AD60-68BB95B19FD5}" type="presOf" srcId="{DB6C2C34-6FA6-440C-943A-CDB125D2614C}" destId="{4A860141-4CBA-43BF-B33B-8F73F186F9EF}" srcOrd="1"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DE74FBE3-A9F7-4ADD-A67A-C5806886C4ED}" srcId="{8977AFAA-39ED-4987-8EA3-760D5D1B2F6B}" destId="{9F844304-C8C8-4981-A471-00495CE39262}" srcOrd="3" destOrd="0" parTransId="{4A596909-43BA-4BB5-8A74-E0B634D878FD}" sibTransId="{900CC178-38FC-412D-8ECA-313EEFA613D3}"/>
    <dgm:cxn modelId="{3EA1A7BA-CE11-4A69-BF55-6B3E163D407B}" type="presOf" srcId="{DB6C2C34-6FA6-440C-943A-CDB125D2614C}" destId="{699F067B-A64E-46D2-9163-6D5C2F484ABA}" srcOrd="0" destOrd="0" presId="urn:microsoft.com/office/officeart/2005/8/layout/pyramid1"/>
    <dgm:cxn modelId="{7BE13688-6000-4DD3-ABD0-CDF0823A6652}" type="presOf" srcId="{F2B01602-D734-4203-898B-506F95327608}" destId="{34E90456-7176-4CA3-AB22-7ECE2A470F55}" srcOrd="0" destOrd="0" presId="urn:microsoft.com/office/officeart/2005/8/layout/pyramid1"/>
    <dgm:cxn modelId="{05098854-B716-4B47-AC44-95CC29E93E81}" type="presOf" srcId="{F2B01602-D734-4203-898B-506F95327608}" destId="{B1B641A5-7D14-40A4-9461-0526304FAE7B}" srcOrd="1" destOrd="0" presId="urn:microsoft.com/office/officeart/2005/8/layout/pyramid1"/>
    <dgm:cxn modelId="{71BC8EF3-D177-410E-9517-FCE481951CAA}" type="presOf" srcId="{9F844304-C8C8-4981-A471-00495CE39262}" destId="{75ED8DD3-0796-47B6-A201-DCF54044DC87}" srcOrd="1" destOrd="0" presId="urn:microsoft.com/office/officeart/2005/8/layout/pyramid1"/>
    <dgm:cxn modelId="{3FA4C7E1-6CAE-4FED-9F13-EF7B762D5618}" type="presOf" srcId="{015D1648-55B8-4A08-AA04-A70BBB9CF712}" destId="{C428992D-4CF6-490D-91DA-F656A2FA764E}" srcOrd="1"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F66792F6-E9A5-4178-9162-6E364E8624E3}" type="presOf" srcId="{015D1648-55B8-4A08-AA04-A70BBB9CF712}" destId="{075668C0-C38E-4ECF-AF09-904519046F58}" srcOrd="0" destOrd="0" presId="urn:microsoft.com/office/officeart/2005/8/layout/pyramid1"/>
    <dgm:cxn modelId="{E9680DC5-2776-4F5B-BBF3-BF40ABD1F47E}" type="presOf" srcId="{CB254CFF-AE29-4C58-BC27-60622EA9A076}" destId="{33D905BC-194A-4AC5-9669-96839A7C049C}" srcOrd="0" destOrd="0" presId="urn:microsoft.com/office/officeart/2005/8/layout/pyramid1"/>
    <dgm:cxn modelId="{2DA0D969-6124-4680-AB56-096C5C47F877}" type="presOf" srcId="{8977AFAA-39ED-4987-8EA3-760D5D1B2F6B}" destId="{8E43D6C1-ABBC-42FC-B1C3-0D6C0488E737}" srcOrd="0"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BFB01692-C804-4FC1-B7A8-B14AF33AB854}" type="presOf" srcId="{9F844304-C8C8-4981-A471-00495CE39262}" destId="{BC356177-BB70-4571-815E-C21E41CD65EB}" srcOrd="0"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C00D6129-156F-44C8-B6DA-95F16CAF89A1}" type="presParOf" srcId="{8E43D6C1-ABBC-42FC-B1C3-0D6C0488E737}" destId="{A39D0F86-E4B8-40E2-814F-9E734ABA8F37}" srcOrd="0" destOrd="0" presId="urn:microsoft.com/office/officeart/2005/8/layout/pyramid1"/>
    <dgm:cxn modelId="{C081E176-8EAE-412D-9132-3754B7A5A5F9}" type="presParOf" srcId="{A39D0F86-E4B8-40E2-814F-9E734ABA8F37}" destId="{33D905BC-194A-4AC5-9669-96839A7C049C}" srcOrd="0" destOrd="0" presId="urn:microsoft.com/office/officeart/2005/8/layout/pyramid1"/>
    <dgm:cxn modelId="{3D726EAA-21B9-4C5B-B951-D897027FB2C7}" type="presParOf" srcId="{A39D0F86-E4B8-40E2-814F-9E734ABA8F37}" destId="{8C568DD7-57C6-44D2-A1D7-FC8E1ECEA145}" srcOrd="1" destOrd="0" presId="urn:microsoft.com/office/officeart/2005/8/layout/pyramid1"/>
    <dgm:cxn modelId="{874BC396-036D-4AA3-8A79-BD9D816BC48C}" type="presParOf" srcId="{8E43D6C1-ABBC-42FC-B1C3-0D6C0488E737}" destId="{9ABEF146-95BD-43E4-9530-1488269369DD}" srcOrd="1" destOrd="0" presId="urn:microsoft.com/office/officeart/2005/8/layout/pyramid1"/>
    <dgm:cxn modelId="{982A0DD5-EE09-4974-A50C-8F5D7287B2B1}" type="presParOf" srcId="{9ABEF146-95BD-43E4-9530-1488269369DD}" destId="{075668C0-C38E-4ECF-AF09-904519046F58}" srcOrd="0" destOrd="0" presId="urn:microsoft.com/office/officeart/2005/8/layout/pyramid1"/>
    <dgm:cxn modelId="{C0AD71C0-6263-40B3-8D08-BF6094190DCC}" type="presParOf" srcId="{9ABEF146-95BD-43E4-9530-1488269369DD}" destId="{C428992D-4CF6-490D-91DA-F656A2FA764E}" srcOrd="1" destOrd="0" presId="urn:microsoft.com/office/officeart/2005/8/layout/pyramid1"/>
    <dgm:cxn modelId="{01CA6032-DCBF-4151-97B3-AB1FEECCB346}" type="presParOf" srcId="{8E43D6C1-ABBC-42FC-B1C3-0D6C0488E737}" destId="{47D45B53-CDAB-4301-BD23-45000139943F}" srcOrd="2" destOrd="0" presId="urn:microsoft.com/office/officeart/2005/8/layout/pyramid1"/>
    <dgm:cxn modelId="{66BA94DD-CA85-4046-870A-0C875807F65D}" type="presParOf" srcId="{47D45B53-CDAB-4301-BD23-45000139943F}" destId="{699F067B-A64E-46D2-9163-6D5C2F484ABA}" srcOrd="0" destOrd="0" presId="urn:microsoft.com/office/officeart/2005/8/layout/pyramid1"/>
    <dgm:cxn modelId="{E8183AEF-A001-4703-BEF5-3514FEE29BD9}" type="presParOf" srcId="{47D45B53-CDAB-4301-BD23-45000139943F}" destId="{4A860141-4CBA-43BF-B33B-8F73F186F9EF}" srcOrd="1" destOrd="0" presId="urn:microsoft.com/office/officeart/2005/8/layout/pyramid1"/>
    <dgm:cxn modelId="{C8669752-A0CA-4DBD-830B-9C06DD5DFD70}" type="presParOf" srcId="{8E43D6C1-ABBC-42FC-B1C3-0D6C0488E737}" destId="{D6C412FA-A47D-46B7-AC91-4349454F37E0}" srcOrd="3" destOrd="0" presId="urn:microsoft.com/office/officeart/2005/8/layout/pyramid1"/>
    <dgm:cxn modelId="{1B91ADCC-5B94-46A2-A886-FC0373413A19}" type="presParOf" srcId="{D6C412FA-A47D-46B7-AC91-4349454F37E0}" destId="{BC356177-BB70-4571-815E-C21E41CD65EB}" srcOrd="0" destOrd="0" presId="urn:microsoft.com/office/officeart/2005/8/layout/pyramid1"/>
    <dgm:cxn modelId="{F4B26D24-CCEF-4440-8990-8B1071B87551}" type="presParOf" srcId="{D6C412FA-A47D-46B7-AC91-4349454F37E0}" destId="{75ED8DD3-0796-47B6-A201-DCF54044DC87}" srcOrd="1" destOrd="0" presId="urn:microsoft.com/office/officeart/2005/8/layout/pyramid1"/>
    <dgm:cxn modelId="{BC2B1B6A-C907-465B-8F2E-2AAB78FBE714}" type="presParOf" srcId="{8E43D6C1-ABBC-42FC-B1C3-0D6C0488E737}" destId="{2E5C2ED4-B11A-44F9-848D-5A1EE22228B5}" srcOrd="4" destOrd="0" presId="urn:microsoft.com/office/officeart/2005/8/layout/pyramid1"/>
    <dgm:cxn modelId="{489EBAE0-BAF7-4BA1-8856-7094C2CEB9EB}" type="presParOf" srcId="{2E5C2ED4-B11A-44F9-848D-5A1EE22228B5}" destId="{34E90456-7176-4CA3-AB22-7ECE2A470F55}" srcOrd="0" destOrd="0" presId="urn:microsoft.com/office/officeart/2005/8/layout/pyramid1"/>
    <dgm:cxn modelId="{24EB650C-4C7E-43D6-944A-F3A20E350AD3}"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DE74FBE3-A9F7-4ADD-A67A-C5806886C4ED}" srcId="{8977AFAA-39ED-4987-8EA3-760D5D1B2F6B}" destId="{9F844304-C8C8-4981-A471-00495CE39262}" srcOrd="3" destOrd="0" parTransId="{4A596909-43BA-4BB5-8A74-E0B634D878FD}" sibTransId="{900CC178-38FC-412D-8ECA-313EEFA613D3}"/>
    <dgm:cxn modelId="{F3663208-57C9-468C-BB9A-728648E588C2}" type="presOf" srcId="{F2B01602-D734-4203-898B-506F95327608}" destId="{B1B641A5-7D14-40A4-9461-0526304FAE7B}" srcOrd="1" destOrd="0" presId="urn:microsoft.com/office/officeart/2005/8/layout/pyramid1"/>
    <dgm:cxn modelId="{EC0C8F6F-70BF-4F1B-BCB1-852657F92F49}" type="presOf" srcId="{DB6C2C34-6FA6-440C-943A-CDB125D2614C}" destId="{699F067B-A64E-46D2-9163-6D5C2F484ABA}" srcOrd="0" destOrd="0" presId="urn:microsoft.com/office/officeart/2005/8/layout/pyramid1"/>
    <dgm:cxn modelId="{46168BC8-8979-4192-951F-234E286A157F}" type="presOf" srcId="{9F844304-C8C8-4981-A471-00495CE39262}" destId="{BC356177-BB70-4571-815E-C21E41CD65EB}" srcOrd="0" destOrd="0" presId="urn:microsoft.com/office/officeart/2005/8/layout/pyramid1"/>
    <dgm:cxn modelId="{38575975-94D8-4BED-8BF4-C5BB24D31715}" type="presOf" srcId="{015D1648-55B8-4A08-AA04-A70BBB9CF712}" destId="{075668C0-C38E-4ECF-AF09-904519046F58}" srcOrd="0"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D055DC3B-D100-4E94-A3DF-BA6F10ED07EB}" type="presOf" srcId="{9F844304-C8C8-4981-A471-00495CE39262}" destId="{75ED8DD3-0796-47B6-A201-DCF54044DC87}" srcOrd="1" destOrd="0" presId="urn:microsoft.com/office/officeart/2005/8/layout/pyramid1"/>
    <dgm:cxn modelId="{EFE67377-218B-4527-8488-02BB6DD1F01D}" type="presOf" srcId="{DB6C2C34-6FA6-440C-943A-CDB125D2614C}" destId="{4A860141-4CBA-43BF-B33B-8F73F186F9EF}" srcOrd="1" destOrd="0" presId="urn:microsoft.com/office/officeart/2005/8/layout/pyramid1"/>
    <dgm:cxn modelId="{C42132B1-2565-4EAD-A101-CBBBEB3E77B7}" type="presOf" srcId="{F2B01602-D734-4203-898B-506F95327608}" destId="{34E90456-7176-4CA3-AB22-7ECE2A470F55}" srcOrd="0" destOrd="0" presId="urn:microsoft.com/office/officeart/2005/8/layout/pyramid1"/>
    <dgm:cxn modelId="{390CD0F3-903C-4307-8883-859178E29F51}" type="presOf" srcId="{CB254CFF-AE29-4C58-BC27-60622EA9A076}" destId="{8C568DD7-57C6-44D2-A1D7-FC8E1ECEA145}" srcOrd="1"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378C3060-6362-4008-920D-6CECDEF7D68A}" type="presOf" srcId="{CB254CFF-AE29-4C58-BC27-60622EA9A076}" destId="{33D905BC-194A-4AC5-9669-96839A7C049C}" srcOrd="0"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656D2FA2-7B0F-4293-A5C1-4B2EA4E8A2B7}" type="presOf" srcId="{015D1648-55B8-4A08-AA04-A70BBB9CF712}" destId="{C428992D-4CF6-490D-91DA-F656A2FA764E}" srcOrd="1"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C8C1CD4C-C540-48CE-A329-CDA17DADDFF8}" type="presOf" srcId="{8977AFAA-39ED-4987-8EA3-760D5D1B2F6B}" destId="{8E43D6C1-ABBC-42FC-B1C3-0D6C0488E737}" srcOrd="0" destOrd="0" presId="urn:microsoft.com/office/officeart/2005/8/layout/pyramid1"/>
    <dgm:cxn modelId="{5FF87D98-5E16-4A1E-AB02-C83AEA0AD6A9}" type="presParOf" srcId="{8E43D6C1-ABBC-42FC-B1C3-0D6C0488E737}" destId="{A39D0F86-E4B8-40E2-814F-9E734ABA8F37}" srcOrd="0" destOrd="0" presId="urn:microsoft.com/office/officeart/2005/8/layout/pyramid1"/>
    <dgm:cxn modelId="{0F9DF2E6-3214-4183-B421-2EA26ADFBAAE}" type="presParOf" srcId="{A39D0F86-E4B8-40E2-814F-9E734ABA8F37}" destId="{33D905BC-194A-4AC5-9669-96839A7C049C}" srcOrd="0" destOrd="0" presId="urn:microsoft.com/office/officeart/2005/8/layout/pyramid1"/>
    <dgm:cxn modelId="{25980C90-F00A-4224-AC3A-242D2B05FBE4}" type="presParOf" srcId="{A39D0F86-E4B8-40E2-814F-9E734ABA8F37}" destId="{8C568DD7-57C6-44D2-A1D7-FC8E1ECEA145}" srcOrd="1" destOrd="0" presId="urn:microsoft.com/office/officeart/2005/8/layout/pyramid1"/>
    <dgm:cxn modelId="{CE8BBB1E-73E2-4047-8CC7-EA0217BE4869}" type="presParOf" srcId="{8E43D6C1-ABBC-42FC-B1C3-0D6C0488E737}" destId="{9ABEF146-95BD-43E4-9530-1488269369DD}" srcOrd="1" destOrd="0" presId="urn:microsoft.com/office/officeart/2005/8/layout/pyramid1"/>
    <dgm:cxn modelId="{6E522EC8-3582-4CF9-B029-6C7784614114}" type="presParOf" srcId="{9ABEF146-95BD-43E4-9530-1488269369DD}" destId="{075668C0-C38E-4ECF-AF09-904519046F58}" srcOrd="0" destOrd="0" presId="urn:microsoft.com/office/officeart/2005/8/layout/pyramid1"/>
    <dgm:cxn modelId="{6AAA10C7-F35D-4036-AB18-FF08AF0790F6}" type="presParOf" srcId="{9ABEF146-95BD-43E4-9530-1488269369DD}" destId="{C428992D-4CF6-490D-91DA-F656A2FA764E}" srcOrd="1" destOrd="0" presId="urn:microsoft.com/office/officeart/2005/8/layout/pyramid1"/>
    <dgm:cxn modelId="{15BF9DD2-8894-4A6F-AADD-3F02A51DD5B5}" type="presParOf" srcId="{8E43D6C1-ABBC-42FC-B1C3-0D6C0488E737}" destId="{47D45B53-CDAB-4301-BD23-45000139943F}" srcOrd="2" destOrd="0" presId="urn:microsoft.com/office/officeart/2005/8/layout/pyramid1"/>
    <dgm:cxn modelId="{A2234089-125A-4542-9D76-5A4B110A63AC}" type="presParOf" srcId="{47D45B53-CDAB-4301-BD23-45000139943F}" destId="{699F067B-A64E-46D2-9163-6D5C2F484ABA}" srcOrd="0" destOrd="0" presId="urn:microsoft.com/office/officeart/2005/8/layout/pyramid1"/>
    <dgm:cxn modelId="{BEB42A3E-30E0-4167-8B61-1B7D2A4B36C5}" type="presParOf" srcId="{47D45B53-CDAB-4301-BD23-45000139943F}" destId="{4A860141-4CBA-43BF-B33B-8F73F186F9EF}" srcOrd="1" destOrd="0" presId="urn:microsoft.com/office/officeart/2005/8/layout/pyramid1"/>
    <dgm:cxn modelId="{36C84C59-D5FB-4712-B931-9F7A92EE33FB}" type="presParOf" srcId="{8E43D6C1-ABBC-42FC-B1C3-0D6C0488E737}" destId="{D6C412FA-A47D-46B7-AC91-4349454F37E0}" srcOrd="3" destOrd="0" presId="urn:microsoft.com/office/officeart/2005/8/layout/pyramid1"/>
    <dgm:cxn modelId="{1BB2F8A0-A3C1-4BD1-A06B-CC0D5A510B48}" type="presParOf" srcId="{D6C412FA-A47D-46B7-AC91-4349454F37E0}" destId="{BC356177-BB70-4571-815E-C21E41CD65EB}" srcOrd="0" destOrd="0" presId="urn:microsoft.com/office/officeart/2005/8/layout/pyramid1"/>
    <dgm:cxn modelId="{3609ECD7-4187-47EE-B51D-03BB77BCFEEC}" type="presParOf" srcId="{D6C412FA-A47D-46B7-AC91-4349454F37E0}" destId="{75ED8DD3-0796-47B6-A201-DCF54044DC87}" srcOrd="1" destOrd="0" presId="urn:microsoft.com/office/officeart/2005/8/layout/pyramid1"/>
    <dgm:cxn modelId="{BE0EA0AC-729D-432B-85D8-EFF1474AA359}" type="presParOf" srcId="{8E43D6C1-ABBC-42FC-B1C3-0D6C0488E737}" destId="{2E5C2ED4-B11A-44F9-848D-5A1EE22228B5}" srcOrd="4" destOrd="0" presId="urn:microsoft.com/office/officeart/2005/8/layout/pyramid1"/>
    <dgm:cxn modelId="{6B6DA706-8899-4D97-8C35-91C294E02D53}" type="presParOf" srcId="{2E5C2ED4-B11A-44F9-848D-5A1EE22228B5}" destId="{34E90456-7176-4CA3-AB22-7ECE2A470F55}" srcOrd="0" destOrd="0" presId="urn:microsoft.com/office/officeart/2005/8/layout/pyramid1"/>
    <dgm:cxn modelId="{5108B7FF-97C3-4CB6-A772-42EB7C11F81C}"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3"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E1F3DA96-3424-42A9-A2F5-98985D22BF0A}" type="presOf" srcId="{8977AFAA-39ED-4987-8EA3-760D5D1B2F6B}" destId="{8E43D6C1-ABBC-42FC-B1C3-0D6C0488E737}" srcOrd="0"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F8EE9603-C554-42F6-9041-A85640179A76}" type="presOf" srcId="{DB6C2C34-6FA6-440C-943A-CDB125D2614C}" destId="{4A860141-4CBA-43BF-B33B-8F73F186F9EF}" srcOrd="1"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285B4598-B281-4A99-927A-C20F88D89484}" type="presOf" srcId="{CB254CFF-AE29-4C58-BC27-60622EA9A076}" destId="{8C568DD7-57C6-44D2-A1D7-FC8E1ECEA145}" srcOrd="1" destOrd="0" presId="urn:microsoft.com/office/officeart/2005/8/layout/pyramid1"/>
    <dgm:cxn modelId="{3FED9A93-5B82-48DF-9DE3-D87BB51722C1}" type="presOf" srcId="{9F844304-C8C8-4981-A471-00495CE39262}" destId="{BC356177-BB70-4571-815E-C21E41CD65EB}"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A818E73D-86D3-4752-B765-72540C195C82}" type="presOf" srcId="{F2B01602-D734-4203-898B-506F95327608}" destId="{B1B641A5-7D14-40A4-9461-0526304FAE7B}" srcOrd="1" destOrd="0" presId="urn:microsoft.com/office/officeart/2005/8/layout/pyramid1"/>
    <dgm:cxn modelId="{A45BA3BD-EEE9-4CBD-AD40-C307D65168BD}" type="presOf" srcId="{9F844304-C8C8-4981-A471-00495CE39262}" destId="{75ED8DD3-0796-47B6-A201-DCF54044DC87}" srcOrd="1"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C7AE9C53-5BD2-4E9A-BD82-E91E3B1B7E1B}" type="presOf" srcId="{F2B01602-D734-4203-898B-506F95327608}" destId="{34E90456-7176-4CA3-AB22-7ECE2A470F55}" srcOrd="0" destOrd="0" presId="urn:microsoft.com/office/officeart/2005/8/layout/pyramid1"/>
    <dgm:cxn modelId="{A1626DCD-E8D6-4C3E-A706-1C9A7EC0C9F2}" type="presOf" srcId="{015D1648-55B8-4A08-AA04-A70BBB9CF712}" destId="{075668C0-C38E-4ECF-AF09-904519046F58}" srcOrd="0" destOrd="0" presId="urn:microsoft.com/office/officeart/2005/8/layout/pyramid1"/>
    <dgm:cxn modelId="{B66F255C-0B25-434E-9739-60CC91D429C3}" type="presOf" srcId="{DB6C2C34-6FA6-440C-943A-CDB125D2614C}" destId="{699F067B-A64E-46D2-9163-6D5C2F484ABA}" srcOrd="0" destOrd="0" presId="urn:microsoft.com/office/officeart/2005/8/layout/pyramid1"/>
    <dgm:cxn modelId="{0A89F5C0-E50D-4576-8462-68F4B76429D0}" type="presOf" srcId="{CB254CFF-AE29-4C58-BC27-60622EA9A076}" destId="{33D905BC-194A-4AC5-9669-96839A7C049C}" srcOrd="0"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EC562BD2-8E58-432B-A5A5-66B691AD5CF3}" type="presOf" srcId="{015D1648-55B8-4A08-AA04-A70BBB9CF712}" destId="{C428992D-4CF6-490D-91DA-F656A2FA764E}" srcOrd="1" destOrd="0" presId="urn:microsoft.com/office/officeart/2005/8/layout/pyramid1"/>
    <dgm:cxn modelId="{441150E0-F230-45FC-8F51-DADBBD76CC6C}" type="presParOf" srcId="{8E43D6C1-ABBC-42FC-B1C3-0D6C0488E737}" destId="{A39D0F86-E4B8-40E2-814F-9E734ABA8F37}" srcOrd="0" destOrd="0" presId="urn:microsoft.com/office/officeart/2005/8/layout/pyramid1"/>
    <dgm:cxn modelId="{583865F3-D8D3-4DF2-B836-F33E2EAE9D1D}" type="presParOf" srcId="{A39D0F86-E4B8-40E2-814F-9E734ABA8F37}" destId="{33D905BC-194A-4AC5-9669-96839A7C049C}" srcOrd="0" destOrd="0" presId="urn:microsoft.com/office/officeart/2005/8/layout/pyramid1"/>
    <dgm:cxn modelId="{A8EDC2A8-9A39-4EA0-BD2B-E3AC44B78A5C}" type="presParOf" srcId="{A39D0F86-E4B8-40E2-814F-9E734ABA8F37}" destId="{8C568DD7-57C6-44D2-A1D7-FC8E1ECEA145}" srcOrd="1" destOrd="0" presId="urn:microsoft.com/office/officeart/2005/8/layout/pyramid1"/>
    <dgm:cxn modelId="{81A932B7-E77E-4561-B53E-E5F3DBE27BBE}" type="presParOf" srcId="{8E43D6C1-ABBC-42FC-B1C3-0D6C0488E737}" destId="{9ABEF146-95BD-43E4-9530-1488269369DD}" srcOrd="1" destOrd="0" presId="urn:microsoft.com/office/officeart/2005/8/layout/pyramid1"/>
    <dgm:cxn modelId="{0B50F97E-0312-498B-B610-F6B17C27AA03}" type="presParOf" srcId="{9ABEF146-95BD-43E4-9530-1488269369DD}" destId="{075668C0-C38E-4ECF-AF09-904519046F58}" srcOrd="0" destOrd="0" presId="urn:microsoft.com/office/officeart/2005/8/layout/pyramid1"/>
    <dgm:cxn modelId="{26A78BC6-658C-4C83-809F-144FCBADD447}" type="presParOf" srcId="{9ABEF146-95BD-43E4-9530-1488269369DD}" destId="{C428992D-4CF6-490D-91DA-F656A2FA764E}" srcOrd="1" destOrd="0" presId="urn:microsoft.com/office/officeart/2005/8/layout/pyramid1"/>
    <dgm:cxn modelId="{7C98530D-8C13-4980-B392-B4A793DEC97B}" type="presParOf" srcId="{8E43D6C1-ABBC-42FC-B1C3-0D6C0488E737}" destId="{47D45B53-CDAB-4301-BD23-45000139943F}" srcOrd="2" destOrd="0" presId="urn:microsoft.com/office/officeart/2005/8/layout/pyramid1"/>
    <dgm:cxn modelId="{829C6B24-EF16-46AA-92F8-32537455063C}" type="presParOf" srcId="{47D45B53-CDAB-4301-BD23-45000139943F}" destId="{699F067B-A64E-46D2-9163-6D5C2F484ABA}" srcOrd="0" destOrd="0" presId="urn:microsoft.com/office/officeart/2005/8/layout/pyramid1"/>
    <dgm:cxn modelId="{28F9DA33-A94F-48BA-AF9E-8F24B7104375}" type="presParOf" srcId="{47D45B53-CDAB-4301-BD23-45000139943F}" destId="{4A860141-4CBA-43BF-B33B-8F73F186F9EF}" srcOrd="1" destOrd="0" presId="urn:microsoft.com/office/officeart/2005/8/layout/pyramid1"/>
    <dgm:cxn modelId="{FAD073A0-03BF-4C64-889C-84180E415EF0}" type="presParOf" srcId="{8E43D6C1-ABBC-42FC-B1C3-0D6C0488E737}" destId="{D6C412FA-A47D-46B7-AC91-4349454F37E0}" srcOrd="3" destOrd="0" presId="urn:microsoft.com/office/officeart/2005/8/layout/pyramid1"/>
    <dgm:cxn modelId="{4B0A5294-BC0D-4131-8940-95EB9611781D}" type="presParOf" srcId="{D6C412FA-A47D-46B7-AC91-4349454F37E0}" destId="{BC356177-BB70-4571-815E-C21E41CD65EB}" srcOrd="0" destOrd="0" presId="urn:microsoft.com/office/officeart/2005/8/layout/pyramid1"/>
    <dgm:cxn modelId="{316C2EFC-5C7A-4C3A-BE82-0E72946ADF52}" type="presParOf" srcId="{D6C412FA-A47D-46B7-AC91-4349454F37E0}" destId="{75ED8DD3-0796-47B6-A201-DCF54044DC87}" srcOrd="1" destOrd="0" presId="urn:microsoft.com/office/officeart/2005/8/layout/pyramid1"/>
    <dgm:cxn modelId="{151DF5A8-996F-4817-87D9-0C6D50013F25}" type="presParOf" srcId="{8E43D6C1-ABBC-42FC-B1C3-0D6C0488E737}" destId="{2E5C2ED4-B11A-44F9-848D-5A1EE22228B5}" srcOrd="4" destOrd="0" presId="urn:microsoft.com/office/officeart/2005/8/layout/pyramid1"/>
    <dgm:cxn modelId="{7AF7BB6A-19C8-45CE-92AC-744CDC9DF77B}" type="presParOf" srcId="{2E5C2ED4-B11A-44F9-848D-5A1EE22228B5}" destId="{34E90456-7176-4CA3-AB22-7ECE2A470F55}" srcOrd="0" destOrd="0" presId="urn:microsoft.com/office/officeart/2005/8/layout/pyramid1"/>
    <dgm:cxn modelId="{D450F192-F2F5-43F7-9CE9-EC83F153B1E4}"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5E622505-47B6-4E26-80B9-9E5DFE169CBC}" type="presOf" srcId="{9F844304-C8C8-4981-A471-00495CE39262}" destId="{BC356177-BB70-4571-815E-C21E41CD65EB}" srcOrd="0" destOrd="0" presId="urn:microsoft.com/office/officeart/2005/8/layout/pyramid1"/>
    <dgm:cxn modelId="{DB51BCD6-38DF-4911-A2F4-3FA0CBD87C40}" type="presOf" srcId="{8977AFAA-39ED-4987-8EA3-760D5D1B2F6B}" destId="{8E43D6C1-ABBC-42FC-B1C3-0D6C0488E737}" srcOrd="0" destOrd="0" presId="urn:microsoft.com/office/officeart/2005/8/layout/pyramid1"/>
    <dgm:cxn modelId="{83880730-1AE4-4803-9044-8232602AF6D8}" type="presOf" srcId="{015D1648-55B8-4A08-AA04-A70BBB9CF712}" destId="{C428992D-4CF6-490D-91DA-F656A2FA764E}" srcOrd="1"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DC174DC1-604B-48FA-B506-C069BD73E115}" type="presOf" srcId="{DB6C2C34-6FA6-440C-943A-CDB125D2614C}" destId="{4A860141-4CBA-43BF-B33B-8F73F186F9EF}" srcOrd="1" destOrd="0" presId="urn:microsoft.com/office/officeart/2005/8/layout/pyramid1"/>
    <dgm:cxn modelId="{A7C6E313-54E1-4C1B-95E2-06410D10053A}" type="presOf" srcId="{F2B01602-D734-4203-898B-506F95327608}" destId="{34E90456-7176-4CA3-AB22-7ECE2A470F55}" srcOrd="0" destOrd="0" presId="urn:microsoft.com/office/officeart/2005/8/layout/pyramid1"/>
    <dgm:cxn modelId="{207A9C30-026B-4B17-91BA-13198EE6485E}" type="presOf" srcId="{F2B01602-D734-4203-898B-506F95327608}" destId="{B1B641A5-7D14-40A4-9461-0526304FAE7B}" srcOrd="1"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9C71A6C6-A063-4117-998F-A9F3F7827929}" type="presOf" srcId="{9F844304-C8C8-4981-A471-00495CE39262}" destId="{75ED8DD3-0796-47B6-A201-DCF54044DC87}" srcOrd="1" destOrd="0" presId="urn:microsoft.com/office/officeart/2005/8/layout/pyramid1"/>
    <dgm:cxn modelId="{7BFA04E0-19A5-4126-B9E8-F766490E4B30}" type="presOf" srcId="{CB254CFF-AE29-4C58-BC27-60622EA9A076}" destId="{33D905BC-194A-4AC5-9669-96839A7C049C}"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960F9E43-A2D2-4B32-9582-B89FA3A5CF6C}" type="presOf" srcId="{DB6C2C34-6FA6-440C-943A-CDB125D2614C}" destId="{699F067B-A64E-46D2-9163-6D5C2F484ABA}" srcOrd="0" destOrd="0" presId="urn:microsoft.com/office/officeart/2005/8/layout/pyramid1"/>
    <dgm:cxn modelId="{8C244DAE-6B63-4578-A20B-6921ECEAAD7D}" type="presOf" srcId="{015D1648-55B8-4A08-AA04-A70BBB9CF712}" destId="{075668C0-C38E-4ECF-AF09-904519046F58}" srcOrd="0"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82E39BB6-1BEC-485A-8C35-BB27B3770059}" type="presOf" srcId="{CB254CFF-AE29-4C58-BC27-60622EA9A076}" destId="{8C568DD7-57C6-44D2-A1D7-FC8E1ECEA145}" srcOrd="1"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CEE034EE-640A-4450-9165-A699C54FD080}" type="presParOf" srcId="{8E43D6C1-ABBC-42FC-B1C3-0D6C0488E737}" destId="{A39D0F86-E4B8-40E2-814F-9E734ABA8F37}" srcOrd="0" destOrd="0" presId="urn:microsoft.com/office/officeart/2005/8/layout/pyramid1"/>
    <dgm:cxn modelId="{3473ECCD-44AD-4994-B07F-9E2D85396AFA}" type="presParOf" srcId="{A39D0F86-E4B8-40E2-814F-9E734ABA8F37}" destId="{33D905BC-194A-4AC5-9669-96839A7C049C}" srcOrd="0" destOrd="0" presId="urn:microsoft.com/office/officeart/2005/8/layout/pyramid1"/>
    <dgm:cxn modelId="{EE8CABFB-3176-4E0C-A321-A42617C86873}" type="presParOf" srcId="{A39D0F86-E4B8-40E2-814F-9E734ABA8F37}" destId="{8C568DD7-57C6-44D2-A1D7-FC8E1ECEA145}" srcOrd="1" destOrd="0" presId="urn:microsoft.com/office/officeart/2005/8/layout/pyramid1"/>
    <dgm:cxn modelId="{4F9EC6D6-4EA6-4087-9A9A-79CECCB5E6D7}" type="presParOf" srcId="{8E43D6C1-ABBC-42FC-B1C3-0D6C0488E737}" destId="{9ABEF146-95BD-43E4-9530-1488269369DD}" srcOrd="1" destOrd="0" presId="urn:microsoft.com/office/officeart/2005/8/layout/pyramid1"/>
    <dgm:cxn modelId="{8CC1226B-692F-4E64-A68A-FE010E4A7462}" type="presParOf" srcId="{9ABEF146-95BD-43E4-9530-1488269369DD}" destId="{075668C0-C38E-4ECF-AF09-904519046F58}" srcOrd="0" destOrd="0" presId="urn:microsoft.com/office/officeart/2005/8/layout/pyramid1"/>
    <dgm:cxn modelId="{5F819291-130B-4F17-B977-414E91518EA6}" type="presParOf" srcId="{9ABEF146-95BD-43E4-9530-1488269369DD}" destId="{C428992D-4CF6-490D-91DA-F656A2FA764E}" srcOrd="1" destOrd="0" presId="urn:microsoft.com/office/officeart/2005/8/layout/pyramid1"/>
    <dgm:cxn modelId="{7EAF8B90-89AA-4373-9215-652139CBD336}" type="presParOf" srcId="{8E43D6C1-ABBC-42FC-B1C3-0D6C0488E737}" destId="{47D45B53-CDAB-4301-BD23-45000139943F}" srcOrd="2" destOrd="0" presId="urn:microsoft.com/office/officeart/2005/8/layout/pyramid1"/>
    <dgm:cxn modelId="{E73874A8-ECB1-49B6-A3A6-0D9208CD05A3}" type="presParOf" srcId="{47D45B53-CDAB-4301-BD23-45000139943F}" destId="{699F067B-A64E-46D2-9163-6D5C2F484ABA}" srcOrd="0" destOrd="0" presId="urn:microsoft.com/office/officeart/2005/8/layout/pyramid1"/>
    <dgm:cxn modelId="{C994C922-3F6C-4A0A-91BA-DB4FB836E4D4}" type="presParOf" srcId="{47D45B53-CDAB-4301-BD23-45000139943F}" destId="{4A860141-4CBA-43BF-B33B-8F73F186F9EF}" srcOrd="1" destOrd="0" presId="urn:microsoft.com/office/officeart/2005/8/layout/pyramid1"/>
    <dgm:cxn modelId="{AEE11C62-50CD-4BDB-9278-06802608DB0B}" type="presParOf" srcId="{8E43D6C1-ABBC-42FC-B1C3-0D6C0488E737}" destId="{D6C412FA-A47D-46B7-AC91-4349454F37E0}" srcOrd="3" destOrd="0" presId="urn:microsoft.com/office/officeart/2005/8/layout/pyramid1"/>
    <dgm:cxn modelId="{C7FBC391-52C0-4418-A90D-16D0DF458F7F}" type="presParOf" srcId="{D6C412FA-A47D-46B7-AC91-4349454F37E0}" destId="{BC356177-BB70-4571-815E-C21E41CD65EB}" srcOrd="0" destOrd="0" presId="urn:microsoft.com/office/officeart/2005/8/layout/pyramid1"/>
    <dgm:cxn modelId="{4D805EC5-5247-42EA-B14D-FCFD32D33C16}" type="presParOf" srcId="{D6C412FA-A47D-46B7-AC91-4349454F37E0}" destId="{75ED8DD3-0796-47B6-A201-DCF54044DC87}" srcOrd="1" destOrd="0" presId="urn:microsoft.com/office/officeart/2005/8/layout/pyramid1"/>
    <dgm:cxn modelId="{D5411438-6EB4-4A5E-918E-6642267C81B8}" type="presParOf" srcId="{8E43D6C1-ABBC-42FC-B1C3-0D6C0488E737}" destId="{2E5C2ED4-B11A-44F9-848D-5A1EE22228B5}" srcOrd="4" destOrd="0" presId="urn:microsoft.com/office/officeart/2005/8/layout/pyramid1"/>
    <dgm:cxn modelId="{A3F1F719-D7ED-45A3-937B-E3A1011DB541}" type="presParOf" srcId="{2E5C2ED4-B11A-44F9-848D-5A1EE22228B5}" destId="{34E90456-7176-4CA3-AB22-7ECE2A470F55}" srcOrd="0" destOrd="0" presId="urn:microsoft.com/office/officeart/2005/8/layout/pyramid1"/>
    <dgm:cxn modelId="{56484BBF-5DA8-4010-9670-53BE7D067359}"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3"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015D1648-55B8-4A08-AA04-A70BBB9CF712}">
      <dgm:prSet phldrT="[Text]"/>
      <dgm:spPr/>
      <dgm:t>
        <a:bodyPr/>
        <a:lstStyle/>
        <a:p>
          <a:r>
            <a:rPr lang="en-US" dirty="0"/>
            <a:t>  </a:t>
          </a:r>
        </a:p>
      </dgm:t>
    </dgm:pt>
    <dgm:pt modelId="{8B2F7F80-1A9B-41A9-804E-9161369BABED}" type="parTrans" cxnId="{3EE16B99-9EA5-4FDF-9EA1-A9695D16336D}">
      <dgm:prSet/>
      <dgm:spPr/>
      <dgm:t>
        <a:bodyPr/>
        <a:lstStyle/>
        <a:p>
          <a:endParaRPr lang="en-US"/>
        </a:p>
      </dgm:t>
    </dgm:pt>
    <dgm:pt modelId="{C79DA2EA-D04A-43D9-BCCD-6C73D0DF5792}" type="sib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39544E38-A556-4CF2-B3D3-BCAB24206676}" type="parTrans" cxnId="{DE26D745-F1CE-427D-B0D9-849A648F4201}">
      <dgm:prSet/>
      <dgm:spPr/>
      <dgm:t>
        <a:bodyPr/>
        <a:lstStyle/>
        <a:p>
          <a:endParaRPr lang="en-US"/>
        </a:p>
      </dgm:t>
    </dgm:pt>
    <dgm:pt modelId="{DADEB109-7CCE-4968-BDBB-9986B58A1992}" type="sibTrans" cxnId="{DE26D745-F1CE-427D-B0D9-849A648F4201}">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8DE4013D-B81F-42E3-9C2C-E2F6804C9060}" type="presOf" srcId="{CB254CFF-AE29-4C58-BC27-60622EA9A076}" destId="{8C568DD7-57C6-44D2-A1D7-FC8E1ECEA145}" srcOrd="1" destOrd="0" presId="urn:microsoft.com/office/officeart/2005/8/layout/pyramid1"/>
    <dgm:cxn modelId="{6558BB51-B4F3-470A-A9CD-DF097722797D}" type="presOf" srcId="{CB254CFF-AE29-4C58-BC27-60622EA9A076}" destId="{33D905BC-194A-4AC5-9669-96839A7C049C}" srcOrd="0"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DE74FBE3-A9F7-4ADD-A67A-C5806886C4ED}" srcId="{8977AFAA-39ED-4987-8EA3-760D5D1B2F6B}" destId="{9F844304-C8C8-4981-A471-00495CE39262}" srcOrd="3" destOrd="0" parTransId="{4A596909-43BA-4BB5-8A74-E0B634D878FD}" sibTransId="{900CC178-38FC-412D-8ECA-313EEFA613D3}"/>
    <dgm:cxn modelId="{4AD1A6DE-85EA-4EB7-AF0D-FF4CB5764984}" type="presOf" srcId="{DB6C2C34-6FA6-440C-943A-CDB125D2614C}" destId="{4A860141-4CBA-43BF-B33B-8F73F186F9EF}" srcOrd="1" destOrd="0" presId="urn:microsoft.com/office/officeart/2005/8/layout/pyramid1"/>
    <dgm:cxn modelId="{3305C814-E409-42FE-8AEB-ECB54FF4591B}" type="presOf" srcId="{DB6C2C34-6FA6-440C-943A-CDB125D2614C}" destId="{699F067B-A64E-46D2-9163-6D5C2F484ABA}"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A3662359-2F1F-49AB-84D6-CF5EE5EEDAAC}" type="presOf" srcId="{9F844304-C8C8-4981-A471-00495CE39262}" destId="{75ED8DD3-0796-47B6-A201-DCF54044DC87}" srcOrd="1" destOrd="0" presId="urn:microsoft.com/office/officeart/2005/8/layout/pyramid1"/>
    <dgm:cxn modelId="{74C27E39-ADDB-40F6-A32D-ECEB7FE0FA01}" type="presOf" srcId="{F2B01602-D734-4203-898B-506F95327608}" destId="{34E90456-7176-4CA3-AB22-7ECE2A470F55}" srcOrd="0" destOrd="0" presId="urn:microsoft.com/office/officeart/2005/8/layout/pyramid1"/>
    <dgm:cxn modelId="{42450710-E8A8-49DD-93BC-BD0AB312FBC2}" type="presOf" srcId="{8977AFAA-39ED-4987-8EA3-760D5D1B2F6B}" destId="{8E43D6C1-ABBC-42FC-B1C3-0D6C0488E737}" srcOrd="0"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27BEDC0E-F81F-4776-A51B-5871490E4DF7}" type="presOf" srcId="{015D1648-55B8-4A08-AA04-A70BBB9CF712}" destId="{C428992D-4CF6-490D-91DA-F656A2FA764E}" srcOrd="1" destOrd="0" presId="urn:microsoft.com/office/officeart/2005/8/layout/pyramid1"/>
    <dgm:cxn modelId="{3D923F83-3204-4BEB-AFBB-B4BC903E8E4E}" type="presOf" srcId="{9F844304-C8C8-4981-A471-00495CE39262}" destId="{BC356177-BB70-4571-815E-C21E41CD65EB}" srcOrd="0" destOrd="0" presId="urn:microsoft.com/office/officeart/2005/8/layout/pyramid1"/>
    <dgm:cxn modelId="{B7A3543E-5FD6-4851-817C-F3A5AC6D5B53}" type="presOf" srcId="{F2B01602-D734-4203-898B-506F95327608}" destId="{B1B641A5-7D14-40A4-9461-0526304FAE7B}" srcOrd="1" destOrd="0" presId="urn:microsoft.com/office/officeart/2005/8/layout/pyramid1"/>
    <dgm:cxn modelId="{A613CBC0-6F58-43AF-BF0E-0A556C675BA3}" type="presOf" srcId="{015D1648-55B8-4A08-AA04-A70BBB9CF712}" destId="{075668C0-C38E-4ECF-AF09-904519046F58}" srcOrd="0"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952789FE-E9AC-4AF3-A19A-CD015D6321EE}" type="presParOf" srcId="{8E43D6C1-ABBC-42FC-B1C3-0D6C0488E737}" destId="{A39D0F86-E4B8-40E2-814F-9E734ABA8F37}" srcOrd="0" destOrd="0" presId="urn:microsoft.com/office/officeart/2005/8/layout/pyramid1"/>
    <dgm:cxn modelId="{C290441C-B9AC-4F2F-B165-1FD901E68F20}" type="presParOf" srcId="{A39D0F86-E4B8-40E2-814F-9E734ABA8F37}" destId="{33D905BC-194A-4AC5-9669-96839A7C049C}" srcOrd="0" destOrd="0" presId="urn:microsoft.com/office/officeart/2005/8/layout/pyramid1"/>
    <dgm:cxn modelId="{304FEF41-DFC6-4897-A0E6-D4541CA0AF0A}" type="presParOf" srcId="{A39D0F86-E4B8-40E2-814F-9E734ABA8F37}" destId="{8C568DD7-57C6-44D2-A1D7-FC8E1ECEA145}" srcOrd="1" destOrd="0" presId="urn:microsoft.com/office/officeart/2005/8/layout/pyramid1"/>
    <dgm:cxn modelId="{741C6886-7579-472C-BB0F-86EE61249C9D}" type="presParOf" srcId="{8E43D6C1-ABBC-42FC-B1C3-0D6C0488E737}" destId="{9ABEF146-95BD-43E4-9530-1488269369DD}" srcOrd="1" destOrd="0" presId="urn:microsoft.com/office/officeart/2005/8/layout/pyramid1"/>
    <dgm:cxn modelId="{98A41F1A-629C-4E59-82DE-5E6DB37D0F37}" type="presParOf" srcId="{9ABEF146-95BD-43E4-9530-1488269369DD}" destId="{075668C0-C38E-4ECF-AF09-904519046F58}" srcOrd="0" destOrd="0" presId="urn:microsoft.com/office/officeart/2005/8/layout/pyramid1"/>
    <dgm:cxn modelId="{B750A76A-7BE4-46C3-83F2-77A0488CF3FF}" type="presParOf" srcId="{9ABEF146-95BD-43E4-9530-1488269369DD}" destId="{C428992D-4CF6-490D-91DA-F656A2FA764E}" srcOrd="1" destOrd="0" presId="urn:microsoft.com/office/officeart/2005/8/layout/pyramid1"/>
    <dgm:cxn modelId="{5B03C987-FFB0-4003-8FF0-5C39617320DC}" type="presParOf" srcId="{8E43D6C1-ABBC-42FC-B1C3-0D6C0488E737}" destId="{47D45B53-CDAB-4301-BD23-45000139943F}" srcOrd="2" destOrd="0" presId="urn:microsoft.com/office/officeart/2005/8/layout/pyramid1"/>
    <dgm:cxn modelId="{434605E0-0EDA-490F-AECA-81D0BEADB7EC}" type="presParOf" srcId="{47D45B53-CDAB-4301-BD23-45000139943F}" destId="{699F067B-A64E-46D2-9163-6D5C2F484ABA}" srcOrd="0" destOrd="0" presId="urn:microsoft.com/office/officeart/2005/8/layout/pyramid1"/>
    <dgm:cxn modelId="{4158ADB7-E92D-4890-BBE0-370AD0C2D649}" type="presParOf" srcId="{47D45B53-CDAB-4301-BD23-45000139943F}" destId="{4A860141-4CBA-43BF-B33B-8F73F186F9EF}" srcOrd="1" destOrd="0" presId="urn:microsoft.com/office/officeart/2005/8/layout/pyramid1"/>
    <dgm:cxn modelId="{975A741C-8C3D-46A3-B68C-64467B5FFFC4}" type="presParOf" srcId="{8E43D6C1-ABBC-42FC-B1C3-0D6C0488E737}" destId="{D6C412FA-A47D-46B7-AC91-4349454F37E0}" srcOrd="3" destOrd="0" presId="urn:microsoft.com/office/officeart/2005/8/layout/pyramid1"/>
    <dgm:cxn modelId="{87453273-E14F-421E-999B-A188EF86DF45}" type="presParOf" srcId="{D6C412FA-A47D-46B7-AC91-4349454F37E0}" destId="{BC356177-BB70-4571-815E-C21E41CD65EB}" srcOrd="0" destOrd="0" presId="urn:microsoft.com/office/officeart/2005/8/layout/pyramid1"/>
    <dgm:cxn modelId="{F8CB42FC-5E36-4847-BA95-04D3202DEF89}" type="presParOf" srcId="{D6C412FA-A47D-46B7-AC91-4349454F37E0}" destId="{75ED8DD3-0796-47B6-A201-DCF54044DC87}" srcOrd="1" destOrd="0" presId="urn:microsoft.com/office/officeart/2005/8/layout/pyramid1"/>
    <dgm:cxn modelId="{CA80F802-71DC-44C5-9D44-6C6E5F9593F3}" type="presParOf" srcId="{8E43D6C1-ABBC-42FC-B1C3-0D6C0488E737}" destId="{2E5C2ED4-B11A-44F9-848D-5A1EE22228B5}" srcOrd="4" destOrd="0" presId="urn:microsoft.com/office/officeart/2005/8/layout/pyramid1"/>
    <dgm:cxn modelId="{A6F064C4-CF34-4606-85B1-CF7CAAD703D6}" type="presParOf" srcId="{2E5C2ED4-B11A-44F9-848D-5A1EE22228B5}" destId="{34E90456-7176-4CA3-AB22-7ECE2A470F55}" srcOrd="0" destOrd="0" presId="urn:microsoft.com/office/officeart/2005/8/layout/pyramid1"/>
    <dgm:cxn modelId="{C724CBBB-C918-4BE6-B61A-91DB1EBECBE5}"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8F7F6495-2AC0-4E69-8A2E-A1152560FD62}" type="presOf" srcId="{F2B01602-D734-4203-898B-506F95327608}" destId="{B1B641A5-7D14-40A4-9461-0526304FAE7B}" srcOrd="1" destOrd="0" presId="urn:microsoft.com/office/officeart/2005/8/layout/pyramid1"/>
    <dgm:cxn modelId="{B634A2C8-9B09-4A11-BFD2-BA36C4CCADBA}" type="presOf" srcId="{CB254CFF-AE29-4C58-BC27-60622EA9A076}" destId="{33D905BC-194A-4AC5-9669-96839A7C049C}" srcOrd="0"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8145E997-2B4F-450B-A4C6-8A13FD300349}" type="presOf" srcId="{9F844304-C8C8-4981-A471-00495CE39262}" destId="{75ED8DD3-0796-47B6-A201-DCF54044DC87}" srcOrd="1" destOrd="0" presId="urn:microsoft.com/office/officeart/2005/8/layout/pyramid1"/>
    <dgm:cxn modelId="{843EFD48-75C8-4F4D-80D5-AE5ED73B2A39}" type="presOf" srcId="{9F844304-C8C8-4981-A471-00495CE39262}" destId="{BC356177-BB70-4571-815E-C21E41CD65EB}" srcOrd="0" destOrd="0" presId="urn:microsoft.com/office/officeart/2005/8/layout/pyramid1"/>
    <dgm:cxn modelId="{5BFBA1B7-BABD-474F-8982-841085EDF4DB}" type="presOf" srcId="{F2B01602-D734-4203-898B-506F95327608}" destId="{34E90456-7176-4CA3-AB22-7ECE2A470F55}" srcOrd="0"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7218642D-B1B8-47AA-8CCC-A408258FBC0F}" type="presOf" srcId="{DB6C2C34-6FA6-440C-943A-CDB125D2614C}" destId="{699F067B-A64E-46D2-9163-6D5C2F484ABA}"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43625D39-054C-4B71-A174-63AE01B3D4E5}" type="presOf" srcId="{CB254CFF-AE29-4C58-BC27-60622EA9A076}" destId="{8C568DD7-57C6-44D2-A1D7-FC8E1ECEA145}" srcOrd="1" destOrd="0" presId="urn:microsoft.com/office/officeart/2005/8/layout/pyramid1"/>
    <dgm:cxn modelId="{B75226AA-70AA-4AFD-92E6-2016F5BB7BF1}" type="presOf" srcId="{DB6C2C34-6FA6-440C-943A-CDB125D2614C}" destId="{4A860141-4CBA-43BF-B33B-8F73F186F9EF}" srcOrd="1" destOrd="0" presId="urn:microsoft.com/office/officeart/2005/8/layout/pyramid1"/>
    <dgm:cxn modelId="{AEE52443-E861-4149-A5AF-B35A555B5320}" type="presOf" srcId="{015D1648-55B8-4A08-AA04-A70BBB9CF712}" destId="{075668C0-C38E-4ECF-AF09-904519046F58}" srcOrd="0" destOrd="0" presId="urn:microsoft.com/office/officeart/2005/8/layout/pyramid1"/>
    <dgm:cxn modelId="{35801118-892B-4001-A3EE-F2F720F6FD99}" type="presOf" srcId="{015D1648-55B8-4A08-AA04-A70BBB9CF712}" destId="{C428992D-4CF6-490D-91DA-F656A2FA764E}" srcOrd="1"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512B7AF1-B439-48A0-8A2F-600741126A57}" type="presOf" srcId="{8977AFAA-39ED-4987-8EA3-760D5D1B2F6B}" destId="{8E43D6C1-ABBC-42FC-B1C3-0D6C0488E737}" srcOrd="0"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C9C4289C-2CC2-40A8-A552-3C328AE49A5C}" type="presParOf" srcId="{8E43D6C1-ABBC-42FC-B1C3-0D6C0488E737}" destId="{A39D0F86-E4B8-40E2-814F-9E734ABA8F37}" srcOrd="0" destOrd="0" presId="urn:microsoft.com/office/officeart/2005/8/layout/pyramid1"/>
    <dgm:cxn modelId="{5B4527E7-32D7-471E-9335-D13D465FF9E6}" type="presParOf" srcId="{A39D0F86-E4B8-40E2-814F-9E734ABA8F37}" destId="{33D905BC-194A-4AC5-9669-96839A7C049C}" srcOrd="0" destOrd="0" presId="urn:microsoft.com/office/officeart/2005/8/layout/pyramid1"/>
    <dgm:cxn modelId="{47E7780C-F8E7-4F5B-A88B-6BEA03D51628}" type="presParOf" srcId="{A39D0F86-E4B8-40E2-814F-9E734ABA8F37}" destId="{8C568DD7-57C6-44D2-A1D7-FC8E1ECEA145}" srcOrd="1" destOrd="0" presId="urn:microsoft.com/office/officeart/2005/8/layout/pyramid1"/>
    <dgm:cxn modelId="{6177BBD2-EC57-4B96-9A45-F3A9A2505406}" type="presParOf" srcId="{8E43D6C1-ABBC-42FC-B1C3-0D6C0488E737}" destId="{9ABEF146-95BD-43E4-9530-1488269369DD}" srcOrd="1" destOrd="0" presId="urn:microsoft.com/office/officeart/2005/8/layout/pyramid1"/>
    <dgm:cxn modelId="{E82CA3D1-5BC6-43A3-BA70-DAD020F251CB}" type="presParOf" srcId="{9ABEF146-95BD-43E4-9530-1488269369DD}" destId="{075668C0-C38E-4ECF-AF09-904519046F58}" srcOrd="0" destOrd="0" presId="urn:microsoft.com/office/officeart/2005/8/layout/pyramid1"/>
    <dgm:cxn modelId="{5E5ECD15-678F-41E1-94C3-AD46DD017EDB}" type="presParOf" srcId="{9ABEF146-95BD-43E4-9530-1488269369DD}" destId="{C428992D-4CF6-490D-91DA-F656A2FA764E}" srcOrd="1" destOrd="0" presId="urn:microsoft.com/office/officeart/2005/8/layout/pyramid1"/>
    <dgm:cxn modelId="{212594A5-D910-42B7-8A9F-376B0EA8956E}" type="presParOf" srcId="{8E43D6C1-ABBC-42FC-B1C3-0D6C0488E737}" destId="{47D45B53-CDAB-4301-BD23-45000139943F}" srcOrd="2" destOrd="0" presId="urn:microsoft.com/office/officeart/2005/8/layout/pyramid1"/>
    <dgm:cxn modelId="{95179F71-F3CD-48C4-8AC5-1391A012AFD4}" type="presParOf" srcId="{47D45B53-CDAB-4301-BD23-45000139943F}" destId="{699F067B-A64E-46D2-9163-6D5C2F484ABA}" srcOrd="0" destOrd="0" presId="urn:microsoft.com/office/officeart/2005/8/layout/pyramid1"/>
    <dgm:cxn modelId="{B7EECB3C-CA85-4410-91FB-497A07C65B77}" type="presParOf" srcId="{47D45B53-CDAB-4301-BD23-45000139943F}" destId="{4A860141-4CBA-43BF-B33B-8F73F186F9EF}" srcOrd="1" destOrd="0" presId="urn:microsoft.com/office/officeart/2005/8/layout/pyramid1"/>
    <dgm:cxn modelId="{EB231150-0ABE-4FCE-B90F-1F3347C2E68B}" type="presParOf" srcId="{8E43D6C1-ABBC-42FC-B1C3-0D6C0488E737}" destId="{D6C412FA-A47D-46B7-AC91-4349454F37E0}" srcOrd="3" destOrd="0" presId="urn:microsoft.com/office/officeart/2005/8/layout/pyramid1"/>
    <dgm:cxn modelId="{1357F6CF-B619-426B-920D-429FCF79C279}" type="presParOf" srcId="{D6C412FA-A47D-46B7-AC91-4349454F37E0}" destId="{BC356177-BB70-4571-815E-C21E41CD65EB}" srcOrd="0" destOrd="0" presId="urn:microsoft.com/office/officeart/2005/8/layout/pyramid1"/>
    <dgm:cxn modelId="{D8C3E5BA-4D1A-41C0-911B-4736F818D6F4}" type="presParOf" srcId="{D6C412FA-A47D-46B7-AC91-4349454F37E0}" destId="{75ED8DD3-0796-47B6-A201-DCF54044DC87}" srcOrd="1" destOrd="0" presId="urn:microsoft.com/office/officeart/2005/8/layout/pyramid1"/>
    <dgm:cxn modelId="{B41ACD56-CFEA-4B14-A965-0431D5E291DB}" type="presParOf" srcId="{8E43D6C1-ABBC-42FC-B1C3-0D6C0488E737}" destId="{2E5C2ED4-B11A-44F9-848D-5A1EE22228B5}" srcOrd="4" destOrd="0" presId="urn:microsoft.com/office/officeart/2005/8/layout/pyramid1"/>
    <dgm:cxn modelId="{FE061DE2-EB91-4B08-8E35-0D531DB2CEA3}" type="presParOf" srcId="{2E5C2ED4-B11A-44F9-848D-5A1EE22228B5}" destId="{34E90456-7176-4CA3-AB22-7ECE2A470F55}" srcOrd="0" destOrd="0" presId="urn:microsoft.com/office/officeart/2005/8/layout/pyramid1"/>
    <dgm:cxn modelId="{8148FD75-2947-429B-855B-78A66778F3FF}"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8F7F6495-2AC0-4E69-8A2E-A1152560FD62}" type="presOf" srcId="{F2B01602-D734-4203-898B-506F95327608}" destId="{B1B641A5-7D14-40A4-9461-0526304FAE7B}" srcOrd="1" destOrd="0" presId="urn:microsoft.com/office/officeart/2005/8/layout/pyramid1"/>
    <dgm:cxn modelId="{B634A2C8-9B09-4A11-BFD2-BA36C4CCADBA}" type="presOf" srcId="{CB254CFF-AE29-4C58-BC27-60622EA9A076}" destId="{33D905BC-194A-4AC5-9669-96839A7C049C}" srcOrd="0"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8145E997-2B4F-450B-A4C6-8A13FD300349}" type="presOf" srcId="{9F844304-C8C8-4981-A471-00495CE39262}" destId="{75ED8DD3-0796-47B6-A201-DCF54044DC87}" srcOrd="1" destOrd="0" presId="urn:microsoft.com/office/officeart/2005/8/layout/pyramid1"/>
    <dgm:cxn modelId="{843EFD48-75C8-4F4D-80D5-AE5ED73B2A39}" type="presOf" srcId="{9F844304-C8C8-4981-A471-00495CE39262}" destId="{BC356177-BB70-4571-815E-C21E41CD65EB}" srcOrd="0" destOrd="0" presId="urn:microsoft.com/office/officeart/2005/8/layout/pyramid1"/>
    <dgm:cxn modelId="{5BFBA1B7-BABD-474F-8982-841085EDF4DB}" type="presOf" srcId="{F2B01602-D734-4203-898B-506F95327608}" destId="{34E90456-7176-4CA3-AB22-7ECE2A470F55}" srcOrd="0"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7218642D-B1B8-47AA-8CCC-A408258FBC0F}" type="presOf" srcId="{DB6C2C34-6FA6-440C-943A-CDB125D2614C}" destId="{699F067B-A64E-46D2-9163-6D5C2F484ABA}"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43625D39-054C-4B71-A174-63AE01B3D4E5}" type="presOf" srcId="{CB254CFF-AE29-4C58-BC27-60622EA9A076}" destId="{8C568DD7-57C6-44D2-A1D7-FC8E1ECEA145}" srcOrd="1" destOrd="0" presId="urn:microsoft.com/office/officeart/2005/8/layout/pyramid1"/>
    <dgm:cxn modelId="{B75226AA-70AA-4AFD-92E6-2016F5BB7BF1}" type="presOf" srcId="{DB6C2C34-6FA6-440C-943A-CDB125D2614C}" destId="{4A860141-4CBA-43BF-B33B-8F73F186F9EF}" srcOrd="1" destOrd="0" presId="urn:microsoft.com/office/officeart/2005/8/layout/pyramid1"/>
    <dgm:cxn modelId="{AEE52443-E861-4149-A5AF-B35A555B5320}" type="presOf" srcId="{015D1648-55B8-4A08-AA04-A70BBB9CF712}" destId="{075668C0-C38E-4ECF-AF09-904519046F58}" srcOrd="0" destOrd="0" presId="urn:microsoft.com/office/officeart/2005/8/layout/pyramid1"/>
    <dgm:cxn modelId="{35801118-892B-4001-A3EE-F2F720F6FD99}" type="presOf" srcId="{015D1648-55B8-4A08-AA04-A70BBB9CF712}" destId="{C428992D-4CF6-490D-91DA-F656A2FA764E}" srcOrd="1"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512B7AF1-B439-48A0-8A2F-600741126A57}" type="presOf" srcId="{8977AFAA-39ED-4987-8EA3-760D5D1B2F6B}" destId="{8E43D6C1-ABBC-42FC-B1C3-0D6C0488E737}" srcOrd="0"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C9C4289C-2CC2-40A8-A552-3C328AE49A5C}" type="presParOf" srcId="{8E43D6C1-ABBC-42FC-B1C3-0D6C0488E737}" destId="{A39D0F86-E4B8-40E2-814F-9E734ABA8F37}" srcOrd="0" destOrd="0" presId="urn:microsoft.com/office/officeart/2005/8/layout/pyramid1"/>
    <dgm:cxn modelId="{5B4527E7-32D7-471E-9335-D13D465FF9E6}" type="presParOf" srcId="{A39D0F86-E4B8-40E2-814F-9E734ABA8F37}" destId="{33D905BC-194A-4AC5-9669-96839A7C049C}" srcOrd="0" destOrd="0" presId="urn:microsoft.com/office/officeart/2005/8/layout/pyramid1"/>
    <dgm:cxn modelId="{47E7780C-F8E7-4F5B-A88B-6BEA03D51628}" type="presParOf" srcId="{A39D0F86-E4B8-40E2-814F-9E734ABA8F37}" destId="{8C568DD7-57C6-44D2-A1D7-FC8E1ECEA145}" srcOrd="1" destOrd="0" presId="urn:microsoft.com/office/officeart/2005/8/layout/pyramid1"/>
    <dgm:cxn modelId="{6177BBD2-EC57-4B96-9A45-F3A9A2505406}" type="presParOf" srcId="{8E43D6C1-ABBC-42FC-B1C3-0D6C0488E737}" destId="{9ABEF146-95BD-43E4-9530-1488269369DD}" srcOrd="1" destOrd="0" presId="urn:microsoft.com/office/officeart/2005/8/layout/pyramid1"/>
    <dgm:cxn modelId="{E82CA3D1-5BC6-43A3-BA70-DAD020F251CB}" type="presParOf" srcId="{9ABEF146-95BD-43E4-9530-1488269369DD}" destId="{075668C0-C38E-4ECF-AF09-904519046F58}" srcOrd="0" destOrd="0" presId="urn:microsoft.com/office/officeart/2005/8/layout/pyramid1"/>
    <dgm:cxn modelId="{5E5ECD15-678F-41E1-94C3-AD46DD017EDB}" type="presParOf" srcId="{9ABEF146-95BD-43E4-9530-1488269369DD}" destId="{C428992D-4CF6-490D-91DA-F656A2FA764E}" srcOrd="1" destOrd="0" presId="urn:microsoft.com/office/officeart/2005/8/layout/pyramid1"/>
    <dgm:cxn modelId="{212594A5-D910-42B7-8A9F-376B0EA8956E}" type="presParOf" srcId="{8E43D6C1-ABBC-42FC-B1C3-0D6C0488E737}" destId="{47D45B53-CDAB-4301-BD23-45000139943F}" srcOrd="2" destOrd="0" presId="urn:microsoft.com/office/officeart/2005/8/layout/pyramid1"/>
    <dgm:cxn modelId="{95179F71-F3CD-48C4-8AC5-1391A012AFD4}" type="presParOf" srcId="{47D45B53-CDAB-4301-BD23-45000139943F}" destId="{699F067B-A64E-46D2-9163-6D5C2F484ABA}" srcOrd="0" destOrd="0" presId="urn:microsoft.com/office/officeart/2005/8/layout/pyramid1"/>
    <dgm:cxn modelId="{B7EECB3C-CA85-4410-91FB-497A07C65B77}" type="presParOf" srcId="{47D45B53-CDAB-4301-BD23-45000139943F}" destId="{4A860141-4CBA-43BF-B33B-8F73F186F9EF}" srcOrd="1" destOrd="0" presId="urn:microsoft.com/office/officeart/2005/8/layout/pyramid1"/>
    <dgm:cxn modelId="{EB231150-0ABE-4FCE-B90F-1F3347C2E68B}" type="presParOf" srcId="{8E43D6C1-ABBC-42FC-B1C3-0D6C0488E737}" destId="{D6C412FA-A47D-46B7-AC91-4349454F37E0}" srcOrd="3" destOrd="0" presId="urn:microsoft.com/office/officeart/2005/8/layout/pyramid1"/>
    <dgm:cxn modelId="{1357F6CF-B619-426B-920D-429FCF79C279}" type="presParOf" srcId="{D6C412FA-A47D-46B7-AC91-4349454F37E0}" destId="{BC356177-BB70-4571-815E-C21E41CD65EB}" srcOrd="0" destOrd="0" presId="urn:microsoft.com/office/officeart/2005/8/layout/pyramid1"/>
    <dgm:cxn modelId="{D8C3E5BA-4D1A-41C0-911B-4736F818D6F4}" type="presParOf" srcId="{D6C412FA-A47D-46B7-AC91-4349454F37E0}" destId="{75ED8DD3-0796-47B6-A201-DCF54044DC87}" srcOrd="1" destOrd="0" presId="urn:microsoft.com/office/officeart/2005/8/layout/pyramid1"/>
    <dgm:cxn modelId="{B41ACD56-CFEA-4B14-A965-0431D5E291DB}" type="presParOf" srcId="{8E43D6C1-ABBC-42FC-B1C3-0D6C0488E737}" destId="{2E5C2ED4-B11A-44F9-848D-5A1EE22228B5}" srcOrd="4" destOrd="0" presId="urn:microsoft.com/office/officeart/2005/8/layout/pyramid1"/>
    <dgm:cxn modelId="{FE061DE2-EB91-4B08-8E35-0D531DB2CEA3}" type="presParOf" srcId="{2E5C2ED4-B11A-44F9-848D-5A1EE22228B5}" destId="{34E90456-7176-4CA3-AB22-7ECE2A470F55}" srcOrd="0" destOrd="0" presId="urn:microsoft.com/office/officeart/2005/8/layout/pyramid1"/>
    <dgm:cxn modelId="{8148FD75-2947-429B-855B-78A66778F3FF}"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3F2D9F60-C953-4A92-9F6D-ACA752E730DC}" type="presOf" srcId="{DB6C2C34-6FA6-440C-943A-CDB125D2614C}" destId="{699F067B-A64E-46D2-9163-6D5C2F484ABA}" srcOrd="0" destOrd="0" presId="urn:microsoft.com/office/officeart/2005/8/layout/pyramid1"/>
    <dgm:cxn modelId="{B7026971-7B1C-4B30-B588-239E9AF28D34}" type="presOf" srcId="{015D1648-55B8-4A08-AA04-A70BBB9CF712}" destId="{075668C0-C38E-4ECF-AF09-904519046F58}" srcOrd="0" destOrd="0" presId="urn:microsoft.com/office/officeart/2005/8/layout/pyramid1"/>
    <dgm:cxn modelId="{A2CE01CF-9076-4442-8957-D498E16EF195}" type="presOf" srcId="{F2B01602-D734-4203-898B-506F95327608}" destId="{B1B641A5-7D14-40A4-9461-0526304FAE7B}" srcOrd="1" destOrd="0" presId="urn:microsoft.com/office/officeart/2005/8/layout/pyramid1"/>
    <dgm:cxn modelId="{C5C89E08-DCEE-4470-8FF6-40993D80D225}" type="presOf" srcId="{015D1648-55B8-4A08-AA04-A70BBB9CF712}" destId="{C428992D-4CF6-490D-91DA-F656A2FA764E}" srcOrd="1"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FDD7125D-35AF-4756-AFCF-8ED92E88EE68}" type="presOf" srcId="{9F844304-C8C8-4981-A471-00495CE39262}" destId="{BC356177-BB70-4571-815E-C21E41CD65EB}" srcOrd="0"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B964A25B-3552-4191-A814-C307C1173244}" type="presOf" srcId="{DB6C2C34-6FA6-440C-943A-CDB125D2614C}" destId="{4A860141-4CBA-43BF-B33B-8F73F186F9EF}" srcOrd="1" destOrd="0" presId="urn:microsoft.com/office/officeart/2005/8/layout/pyramid1"/>
    <dgm:cxn modelId="{B6F1EB16-F9CF-49D8-BFFB-37ACB0189E95}" type="presOf" srcId="{CB254CFF-AE29-4C58-BC27-60622EA9A076}" destId="{8C568DD7-57C6-44D2-A1D7-FC8E1ECEA145}" srcOrd="1" destOrd="0" presId="urn:microsoft.com/office/officeart/2005/8/layout/pyramid1"/>
    <dgm:cxn modelId="{10912F00-FFA4-4B40-8C19-813F8E4EAAF4}" type="presOf" srcId="{8977AFAA-39ED-4987-8EA3-760D5D1B2F6B}" destId="{8E43D6C1-ABBC-42FC-B1C3-0D6C0488E737}" srcOrd="0" destOrd="0" presId="urn:microsoft.com/office/officeart/2005/8/layout/pyramid1"/>
    <dgm:cxn modelId="{9859D5B7-FF3A-4EF2-B596-C05B70EEE759}" type="presOf" srcId="{9F844304-C8C8-4981-A471-00495CE39262}" destId="{75ED8DD3-0796-47B6-A201-DCF54044DC87}" srcOrd="1"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23D9D377-341D-4956-A196-B153C31BE2B7}" type="presOf" srcId="{F2B01602-D734-4203-898B-506F95327608}" destId="{34E90456-7176-4CA3-AB22-7ECE2A470F55}" srcOrd="0"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7CF00F76-3DDF-4E8B-AC36-E2BAEDF10241}" type="presOf" srcId="{CB254CFF-AE29-4C58-BC27-60622EA9A076}" destId="{33D905BC-194A-4AC5-9669-96839A7C049C}" srcOrd="0"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8C2C5578-6FEE-4DE3-9883-46CBAF0DC3E9}" type="presParOf" srcId="{8E43D6C1-ABBC-42FC-B1C3-0D6C0488E737}" destId="{A39D0F86-E4B8-40E2-814F-9E734ABA8F37}" srcOrd="0" destOrd="0" presId="urn:microsoft.com/office/officeart/2005/8/layout/pyramid1"/>
    <dgm:cxn modelId="{8442471F-8DA8-415A-970A-9DD6CD973F9D}" type="presParOf" srcId="{A39D0F86-E4B8-40E2-814F-9E734ABA8F37}" destId="{33D905BC-194A-4AC5-9669-96839A7C049C}" srcOrd="0" destOrd="0" presId="urn:microsoft.com/office/officeart/2005/8/layout/pyramid1"/>
    <dgm:cxn modelId="{EFA4EE50-2A1D-40D8-8101-374F25B4D343}" type="presParOf" srcId="{A39D0F86-E4B8-40E2-814F-9E734ABA8F37}" destId="{8C568DD7-57C6-44D2-A1D7-FC8E1ECEA145}" srcOrd="1" destOrd="0" presId="urn:microsoft.com/office/officeart/2005/8/layout/pyramid1"/>
    <dgm:cxn modelId="{458A1C19-8CC1-4E59-BD08-27B9966691BC}" type="presParOf" srcId="{8E43D6C1-ABBC-42FC-B1C3-0D6C0488E737}" destId="{9ABEF146-95BD-43E4-9530-1488269369DD}" srcOrd="1" destOrd="0" presId="urn:microsoft.com/office/officeart/2005/8/layout/pyramid1"/>
    <dgm:cxn modelId="{9A442A39-182B-4972-9902-1A0AFA948A05}" type="presParOf" srcId="{9ABEF146-95BD-43E4-9530-1488269369DD}" destId="{075668C0-C38E-4ECF-AF09-904519046F58}" srcOrd="0" destOrd="0" presId="urn:microsoft.com/office/officeart/2005/8/layout/pyramid1"/>
    <dgm:cxn modelId="{39DF22F6-9306-4FB5-B13F-A4EC4E39A79C}" type="presParOf" srcId="{9ABEF146-95BD-43E4-9530-1488269369DD}" destId="{C428992D-4CF6-490D-91DA-F656A2FA764E}" srcOrd="1" destOrd="0" presId="urn:microsoft.com/office/officeart/2005/8/layout/pyramid1"/>
    <dgm:cxn modelId="{F8619728-5071-4F5B-A14F-1FB19416DC94}" type="presParOf" srcId="{8E43D6C1-ABBC-42FC-B1C3-0D6C0488E737}" destId="{47D45B53-CDAB-4301-BD23-45000139943F}" srcOrd="2" destOrd="0" presId="urn:microsoft.com/office/officeart/2005/8/layout/pyramid1"/>
    <dgm:cxn modelId="{86929CC9-59D7-4079-A3F7-2CE643B7B958}" type="presParOf" srcId="{47D45B53-CDAB-4301-BD23-45000139943F}" destId="{699F067B-A64E-46D2-9163-6D5C2F484ABA}" srcOrd="0" destOrd="0" presId="urn:microsoft.com/office/officeart/2005/8/layout/pyramid1"/>
    <dgm:cxn modelId="{DFEEC707-CD4F-4EFC-B573-9DF1A1780930}" type="presParOf" srcId="{47D45B53-CDAB-4301-BD23-45000139943F}" destId="{4A860141-4CBA-43BF-B33B-8F73F186F9EF}" srcOrd="1" destOrd="0" presId="urn:microsoft.com/office/officeart/2005/8/layout/pyramid1"/>
    <dgm:cxn modelId="{1742D967-B592-4CBE-A0C3-828E8081D105}" type="presParOf" srcId="{8E43D6C1-ABBC-42FC-B1C3-0D6C0488E737}" destId="{D6C412FA-A47D-46B7-AC91-4349454F37E0}" srcOrd="3" destOrd="0" presId="urn:microsoft.com/office/officeart/2005/8/layout/pyramid1"/>
    <dgm:cxn modelId="{D0CD0A43-0708-49C7-8554-E5136A7E7DDD}" type="presParOf" srcId="{D6C412FA-A47D-46B7-AC91-4349454F37E0}" destId="{BC356177-BB70-4571-815E-C21E41CD65EB}" srcOrd="0" destOrd="0" presId="urn:microsoft.com/office/officeart/2005/8/layout/pyramid1"/>
    <dgm:cxn modelId="{8D5098EC-1319-486F-BB18-95B56FEE2FBE}" type="presParOf" srcId="{D6C412FA-A47D-46B7-AC91-4349454F37E0}" destId="{75ED8DD3-0796-47B6-A201-DCF54044DC87}" srcOrd="1" destOrd="0" presId="urn:microsoft.com/office/officeart/2005/8/layout/pyramid1"/>
    <dgm:cxn modelId="{A64866CD-3F2D-41F3-B183-1AB1AC1D055C}" type="presParOf" srcId="{8E43D6C1-ABBC-42FC-B1C3-0D6C0488E737}" destId="{2E5C2ED4-B11A-44F9-848D-5A1EE22228B5}" srcOrd="4" destOrd="0" presId="urn:microsoft.com/office/officeart/2005/8/layout/pyramid1"/>
    <dgm:cxn modelId="{3FBA162E-FAFC-49F3-B4A8-A58ED6D2E466}" type="presParOf" srcId="{2E5C2ED4-B11A-44F9-848D-5A1EE22228B5}" destId="{34E90456-7176-4CA3-AB22-7ECE2A470F55}" srcOrd="0" destOrd="0" presId="urn:microsoft.com/office/officeart/2005/8/layout/pyramid1"/>
    <dgm:cxn modelId="{B1C9010C-D2BF-4560-A7F4-F5292D6F128C}"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8835B981-3F23-49E6-AB61-B45A02A2B5AA}" type="presOf" srcId="{9F844304-C8C8-4981-A471-00495CE39262}" destId="{BC356177-BB70-4571-815E-C21E41CD65EB}" srcOrd="0" destOrd="0" presId="urn:microsoft.com/office/officeart/2005/8/layout/pyramid1"/>
    <dgm:cxn modelId="{A9ED1034-45C0-49E6-B143-289D6F86D77D}" type="presOf" srcId="{DB6C2C34-6FA6-440C-943A-CDB125D2614C}" destId="{699F067B-A64E-46D2-9163-6D5C2F484ABA}" srcOrd="0" destOrd="0" presId="urn:microsoft.com/office/officeart/2005/8/layout/pyramid1"/>
    <dgm:cxn modelId="{4EF711BE-6BDA-4E32-88FE-BF7709733047}" type="presOf" srcId="{015D1648-55B8-4A08-AA04-A70BBB9CF712}" destId="{C428992D-4CF6-490D-91DA-F656A2FA764E}" srcOrd="1"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DBBF0DA3-38C3-4F13-B216-8F728C28B748}" type="presOf" srcId="{8977AFAA-39ED-4987-8EA3-760D5D1B2F6B}" destId="{8E43D6C1-ABBC-42FC-B1C3-0D6C0488E737}" srcOrd="0" destOrd="0" presId="urn:microsoft.com/office/officeart/2005/8/layout/pyramid1"/>
    <dgm:cxn modelId="{91378C1A-97F8-4640-9116-1234FB81B82C}" type="presOf" srcId="{9F844304-C8C8-4981-A471-00495CE39262}" destId="{75ED8DD3-0796-47B6-A201-DCF54044DC87}" srcOrd="1" destOrd="0" presId="urn:microsoft.com/office/officeart/2005/8/layout/pyramid1"/>
    <dgm:cxn modelId="{978CB4F6-6F07-4D56-B582-117C8B1FB93B}" type="presOf" srcId="{CB254CFF-AE29-4C58-BC27-60622EA9A076}" destId="{8C568DD7-57C6-44D2-A1D7-FC8E1ECEA145}" srcOrd="1" destOrd="0" presId="urn:microsoft.com/office/officeart/2005/8/layout/pyramid1"/>
    <dgm:cxn modelId="{331FD8A9-AED5-48CE-9E92-D65F9D8EAF6C}" type="presOf" srcId="{CB254CFF-AE29-4C58-BC27-60622EA9A076}" destId="{33D905BC-194A-4AC5-9669-96839A7C049C}" srcOrd="0"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1FAE8769-C41F-4E3D-BD5A-470C047E6E17}" srcId="{8977AFAA-39ED-4987-8EA3-760D5D1B2F6B}" destId="{F2B01602-D734-4203-898B-506F95327608}" srcOrd="4" destOrd="0" parTransId="{4264BA02-A549-4932-8959-28376FD8D47F}" sibTransId="{D3F1C8A8-AC11-453C-9246-C91DA3D9AB94}"/>
    <dgm:cxn modelId="{F9EE78BD-6F2B-4F4F-8252-17C17FE8D809}" type="presOf" srcId="{DB6C2C34-6FA6-440C-943A-CDB125D2614C}" destId="{4A860141-4CBA-43BF-B33B-8F73F186F9EF}" srcOrd="1" destOrd="0" presId="urn:microsoft.com/office/officeart/2005/8/layout/pyramid1"/>
    <dgm:cxn modelId="{62556E08-C361-4FED-B539-5E22558DD544}" type="presOf" srcId="{F2B01602-D734-4203-898B-506F95327608}" destId="{34E90456-7176-4CA3-AB22-7ECE2A470F55}" srcOrd="0" destOrd="0" presId="urn:microsoft.com/office/officeart/2005/8/layout/pyramid1"/>
    <dgm:cxn modelId="{4A30DC66-1331-4D71-8465-FB34E2F3F6FF}" type="presOf" srcId="{F2B01602-D734-4203-898B-506F95327608}" destId="{B1B641A5-7D14-40A4-9461-0526304FAE7B}" srcOrd="1"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F7BBB92F-27CB-4093-8478-62384E9A75F8}" type="presOf" srcId="{015D1648-55B8-4A08-AA04-A70BBB9CF712}" destId="{075668C0-C38E-4ECF-AF09-904519046F58}" srcOrd="0"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7478D580-EDD8-4DEE-B2D6-1B6B9B3109DC}" type="presParOf" srcId="{8E43D6C1-ABBC-42FC-B1C3-0D6C0488E737}" destId="{A39D0F86-E4B8-40E2-814F-9E734ABA8F37}" srcOrd="0" destOrd="0" presId="urn:microsoft.com/office/officeart/2005/8/layout/pyramid1"/>
    <dgm:cxn modelId="{3D315C58-1FD1-45C4-8E60-4B2BB6634E32}" type="presParOf" srcId="{A39D0F86-E4B8-40E2-814F-9E734ABA8F37}" destId="{33D905BC-194A-4AC5-9669-96839A7C049C}" srcOrd="0" destOrd="0" presId="urn:microsoft.com/office/officeart/2005/8/layout/pyramid1"/>
    <dgm:cxn modelId="{78F8D393-83A4-4BF3-AC49-D58E214201D6}" type="presParOf" srcId="{A39D0F86-E4B8-40E2-814F-9E734ABA8F37}" destId="{8C568DD7-57C6-44D2-A1D7-FC8E1ECEA145}" srcOrd="1" destOrd="0" presId="urn:microsoft.com/office/officeart/2005/8/layout/pyramid1"/>
    <dgm:cxn modelId="{211D789B-E1ED-49E8-B19F-E4F92F13BF12}" type="presParOf" srcId="{8E43D6C1-ABBC-42FC-B1C3-0D6C0488E737}" destId="{9ABEF146-95BD-43E4-9530-1488269369DD}" srcOrd="1" destOrd="0" presId="urn:microsoft.com/office/officeart/2005/8/layout/pyramid1"/>
    <dgm:cxn modelId="{C600001F-ACB7-4DCA-B145-5D3CE682B87E}" type="presParOf" srcId="{9ABEF146-95BD-43E4-9530-1488269369DD}" destId="{075668C0-C38E-4ECF-AF09-904519046F58}" srcOrd="0" destOrd="0" presId="urn:microsoft.com/office/officeart/2005/8/layout/pyramid1"/>
    <dgm:cxn modelId="{4588314B-A7E9-403F-BC43-D9ED843DB318}" type="presParOf" srcId="{9ABEF146-95BD-43E4-9530-1488269369DD}" destId="{C428992D-4CF6-490D-91DA-F656A2FA764E}" srcOrd="1" destOrd="0" presId="urn:microsoft.com/office/officeart/2005/8/layout/pyramid1"/>
    <dgm:cxn modelId="{FAF27CBA-4B90-4DB0-8D01-098EA8A7FA5E}" type="presParOf" srcId="{8E43D6C1-ABBC-42FC-B1C3-0D6C0488E737}" destId="{47D45B53-CDAB-4301-BD23-45000139943F}" srcOrd="2" destOrd="0" presId="urn:microsoft.com/office/officeart/2005/8/layout/pyramid1"/>
    <dgm:cxn modelId="{C83ABCA7-8EE7-4A11-A031-9C1B840BF127}" type="presParOf" srcId="{47D45B53-CDAB-4301-BD23-45000139943F}" destId="{699F067B-A64E-46D2-9163-6D5C2F484ABA}" srcOrd="0" destOrd="0" presId="urn:microsoft.com/office/officeart/2005/8/layout/pyramid1"/>
    <dgm:cxn modelId="{927D1E14-2BA2-4AE7-A4A0-7453B7364D97}" type="presParOf" srcId="{47D45B53-CDAB-4301-BD23-45000139943F}" destId="{4A860141-4CBA-43BF-B33B-8F73F186F9EF}" srcOrd="1" destOrd="0" presId="urn:microsoft.com/office/officeart/2005/8/layout/pyramid1"/>
    <dgm:cxn modelId="{3A8CFACA-FB3E-4C52-8B71-C8FFE3CD8104}" type="presParOf" srcId="{8E43D6C1-ABBC-42FC-B1C3-0D6C0488E737}" destId="{D6C412FA-A47D-46B7-AC91-4349454F37E0}" srcOrd="3" destOrd="0" presId="urn:microsoft.com/office/officeart/2005/8/layout/pyramid1"/>
    <dgm:cxn modelId="{488796B7-EA89-4812-8849-6F99E5282580}" type="presParOf" srcId="{D6C412FA-A47D-46B7-AC91-4349454F37E0}" destId="{BC356177-BB70-4571-815E-C21E41CD65EB}" srcOrd="0" destOrd="0" presId="urn:microsoft.com/office/officeart/2005/8/layout/pyramid1"/>
    <dgm:cxn modelId="{4E439EE1-3E25-4C18-85A1-5C9CDC2B4B18}" type="presParOf" srcId="{D6C412FA-A47D-46B7-AC91-4349454F37E0}" destId="{75ED8DD3-0796-47B6-A201-DCF54044DC87}" srcOrd="1" destOrd="0" presId="urn:microsoft.com/office/officeart/2005/8/layout/pyramid1"/>
    <dgm:cxn modelId="{36E5FEBE-79EA-41C1-8C5D-5562B98FD32E}" type="presParOf" srcId="{8E43D6C1-ABBC-42FC-B1C3-0D6C0488E737}" destId="{2E5C2ED4-B11A-44F9-848D-5A1EE22228B5}" srcOrd="4" destOrd="0" presId="urn:microsoft.com/office/officeart/2005/8/layout/pyramid1"/>
    <dgm:cxn modelId="{95ADAC2E-ACB0-4A90-9214-761C9BC08CDF}" type="presParOf" srcId="{2E5C2ED4-B11A-44F9-848D-5A1EE22228B5}" destId="{34E90456-7176-4CA3-AB22-7ECE2A470F55}" srcOrd="0" destOrd="0" presId="urn:microsoft.com/office/officeart/2005/8/layout/pyramid1"/>
    <dgm:cxn modelId="{328C4EB7-5483-4B95-91EA-07158C0DCCC5}"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25EDCDCB-11E9-43F7-B172-EA42F1365BD9}" type="presOf" srcId="{F2B01602-D734-4203-898B-506F95327608}" destId="{B1B641A5-7D14-40A4-9461-0526304FAE7B}" srcOrd="1"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F1AACE49-7AE9-434B-A191-359479401039}" type="presOf" srcId="{9F844304-C8C8-4981-A471-00495CE39262}" destId="{BC356177-BB70-4571-815E-C21E41CD65EB}" srcOrd="0" destOrd="0" presId="urn:microsoft.com/office/officeart/2005/8/layout/pyramid1"/>
    <dgm:cxn modelId="{FDD47CB2-0B1B-43C8-A0DC-6723B3E17EE4}" type="presOf" srcId="{015D1648-55B8-4A08-AA04-A70BBB9CF712}" destId="{075668C0-C38E-4ECF-AF09-904519046F58}" srcOrd="0"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0D0FB60F-604E-4C99-8686-D1F9E26D7562}" type="presOf" srcId="{015D1648-55B8-4A08-AA04-A70BBB9CF712}" destId="{C428992D-4CF6-490D-91DA-F656A2FA764E}" srcOrd="1" destOrd="0" presId="urn:microsoft.com/office/officeart/2005/8/layout/pyramid1"/>
    <dgm:cxn modelId="{E65B0882-8916-473A-8C3F-0BA023021DD4}" type="presOf" srcId="{8977AFAA-39ED-4987-8EA3-760D5D1B2F6B}" destId="{8E43D6C1-ABBC-42FC-B1C3-0D6C0488E737}"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B7763514-E97C-4B05-8E94-56E0D4A13658}" type="presOf" srcId="{DB6C2C34-6FA6-440C-943A-CDB125D2614C}" destId="{699F067B-A64E-46D2-9163-6D5C2F484ABA}" srcOrd="0" destOrd="0" presId="urn:microsoft.com/office/officeart/2005/8/layout/pyramid1"/>
    <dgm:cxn modelId="{153E2538-EE64-4DA8-AAF7-77067BB0FE75}" type="presOf" srcId="{9F844304-C8C8-4981-A471-00495CE39262}" destId="{75ED8DD3-0796-47B6-A201-DCF54044DC87}" srcOrd="1" destOrd="0" presId="urn:microsoft.com/office/officeart/2005/8/layout/pyramid1"/>
    <dgm:cxn modelId="{759419DA-841C-4D41-8396-E043ED8CA881}" type="presOf" srcId="{CB254CFF-AE29-4C58-BC27-60622EA9A076}" destId="{33D905BC-194A-4AC5-9669-96839A7C049C}" srcOrd="0"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81958043-7A0E-41EA-BE86-05A604B43ECB}" type="presOf" srcId="{F2B01602-D734-4203-898B-506F95327608}" destId="{34E90456-7176-4CA3-AB22-7ECE2A470F55}" srcOrd="0"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B45A0F95-B610-4C91-B87A-4768D891EE03}" type="presOf" srcId="{CB254CFF-AE29-4C58-BC27-60622EA9A076}" destId="{8C568DD7-57C6-44D2-A1D7-FC8E1ECEA145}" srcOrd="1" destOrd="0" presId="urn:microsoft.com/office/officeart/2005/8/layout/pyramid1"/>
    <dgm:cxn modelId="{9EDA80FE-17C7-4187-824F-E3950088FDB7}" type="presOf" srcId="{DB6C2C34-6FA6-440C-943A-CDB125D2614C}" destId="{4A860141-4CBA-43BF-B33B-8F73F186F9EF}" srcOrd="1" destOrd="0" presId="urn:microsoft.com/office/officeart/2005/8/layout/pyramid1"/>
    <dgm:cxn modelId="{9C9E5EBD-0197-43E9-821A-819278B4DBC5}" type="presParOf" srcId="{8E43D6C1-ABBC-42FC-B1C3-0D6C0488E737}" destId="{A39D0F86-E4B8-40E2-814F-9E734ABA8F37}" srcOrd="0" destOrd="0" presId="urn:microsoft.com/office/officeart/2005/8/layout/pyramid1"/>
    <dgm:cxn modelId="{EF26DC01-40C3-41E8-A405-DA19583D40CA}" type="presParOf" srcId="{A39D0F86-E4B8-40E2-814F-9E734ABA8F37}" destId="{33D905BC-194A-4AC5-9669-96839A7C049C}" srcOrd="0" destOrd="0" presId="urn:microsoft.com/office/officeart/2005/8/layout/pyramid1"/>
    <dgm:cxn modelId="{BDF38CB7-F59F-4E04-96AB-D77468231055}" type="presParOf" srcId="{A39D0F86-E4B8-40E2-814F-9E734ABA8F37}" destId="{8C568DD7-57C6-44D2-A1D7-FC8E1ECEA145}" srcOrd="1" destOrd="0" presId="urn:microsoft.com/office/officeart/2005/8/layout/pyramid1"/>
    <dgm:cxn modelId="{9C21F0A0-C075-44C3-B442-B430D1CF2B4A}" type="presParOf" srcId="{8E43D6C1-ABBC-42FC-B1C3-0D6C0488E737}" destId="{9ABEF146-95BD-43E4-9530-1488269369DD}" srcOrd="1" destOrd="0" presId="urn:microsoft.com/office/officeart/2005/8/layout/pyramid1"/>
    <dgm:cxn modelId="{F741CD5B-ECB6-4B67-B2D0-2B1981ECA152}" type="presParOf" srcId="{9ABEF146-95BD-43E4-9530-1488269369DD}" destId="{075668C0-C38E-4ECF-AF09-904519046F58}" srcOrd="0" destOrd="0" presId="urn:microsoft.com/office/officeart/2005/8/layout/pyramid1"/>
    <dgm:cxn modelId="{F03A6A03-2E76-4D76-B702-A4364B7814FE}" type="presParOf" srcId="{9ABEF146-95BD-43E4-9530-1488269369DD}" destId="{C428992D-4CF6-490D-91DA-F656A2FA764E}" srcOrd="1" destOrd="0" presId="urn:microsoft.com/office/officeart/2005/8/layout/pyramid1"/>
    <dgm:cxn modelId="{606A8D51-5503-4F1E-9500-57FC5FC45827}" type="presParOf" srcId="{8E43D6C1-ABBC-42FC-B1C3-0D6C0488E737}" destId="{47D45B53-CDAB-4301-BD23-45000139943F}" srcOrd="2" destOrd="0" presId="urn:microsoft.com/office/officeart/2005/8/layout/pyramid1"/>
    <dgm:cxn modelId="{4716B8EE-B82A-48EA-B41F-2FC94CC1A225}" type="presParOf" srcId="{47D45B53-CDAB-4301-BD23-45000139943F}" destId="{699F067B-A64E-46D2-9163-6D5C2F484ABA}" srcOrd="0" destOrd="0" presId="urn:microsoft.com/office/officeart/2005/8/layout/pyramid1"/>
    <dgm:cxn modelId="{858BE326-B261-4136-8743-1374A4EC62CF}" type="presParOf" srcId="{47D45B53-CDAB-4301-BD23-45000139943F}" destId="{4A860141-4CBA-43BF-B33B-8F73F186F9EF}" srcOrd="1" destOrd="0" presId="urn:microsoft.com/office/officeart/2005/8/layout/pyramid1"/>
    <dgm:cxn modelId="{26611481-4889-41B7-B607-AD2A98EA54C2}" type="presParOf" srcId="{8E43D6C1-ABBC-42FC-B1C3-0D6C0488E737}" destId="{D6C412FA-A47D-46B7-AC91-4349454F37E0}" srcOrd="3" destOrd="0" presId="urn:microsoft.com/office/officeart/2005/8/layout/pyramid1"/>
    <dgm:cxn modelId="{79CA9360-516B-42F2-9CFA-803D60E03755}" type="presParOf" srcId="{D6C412FA-A47D-46B7-AC91-4349454F37E0}" destId="{BC356177-BB70-4571-815E-C21E41CD65EB}" srcOrd="0" destOrd="0" presId="urn:microsoft.com/office/officeart/2005/8/layout/pyramid1"/>
    <dgm:cxn modelId="{AB890796-F4AE-471F-85E8-582B9F1BE22C}" type="presParOf" srcId="{D6C412FA-A47D-46B7-AC91-4349454F37E0}" destId="{75ED8DD3-0796-47B6-A201-DCF54044DC87}" srcOrd="1" destOrd="0" presId="urn:microsoft.com/office/officeart/2005/8/layout/pyramid1"/>
    <dgm:cxn modelId="{DE9051B9-3241-421D-B31B-D99C4B0FEF12}" type="presParOf" srcId="{8E43D6C1-ABBC-42FC-B1C3-0D6C0488E737}" destId="{2E5C2ED4-B11A-44F9-848D-5A1EE22228B5}" srcOrd="4" destOrd="0" presId="urn:microsoft.com/office/officeart/2005/8/layout/pyramid1"/>
    <dgm:cxn modelId="{D6673DCF-39EF-4525-8D1E-3B115B12D5EE}" type="presParOf" srcId="{2E5C2ED4-B11A-44F9-848D-5A1EE22228B5}" destId="{34E90456-7176-4CA3-AB22-7ECE2A470F55}" srcOrd="0" destOrd="0" presId="urn:microsoft.com/office/officeart/2005/8/layout/pyramid1"/>
    <dgm:cxn modelId="{82DB6FD1-7AD3-46E5-A4A2-92B7EF1B69CC}"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25EDCDCB-11E9-43F7-B172-EA42F1365BD9}" type="presOf" srcId="{F2B01602-D734-4203-898B-506F95327608}" destId="{B1B641A5-7D14-40A4-9461-0526304FAE7B}" srcOrd="1"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F1AACE49-7AE9-434B-A191-359479401039}" type="presOf" srcId="{9F844304-C8C8-4981-A471-00495CE39262}" destId="{BC356177-BB70-4571-815E-C21E41CD65EB}" srcOrd="0" destOrd="0" presId="urn:microsoft.com/office/officeart/2005/8/layout/pyramid1"/>
    <dgm:cxn modelId="{FDD47CB2-0B1B-43C8-A0DC-6723B3E17EE4}" type="presOf" srcId="{015D1648-55B8-4A08-AA04-A70BBB9CF712}" destId="{075668C0-C38E-4ECF-AF09-904519046F58}" srcOrd="0"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0D0FB60F-604E-4C99-8686-D1F9E26D7562}" type="presOf" srcId="{015D1648-55B8-4A08-AA04-A70BBB9CF712}" destId="{C428992D-4CF6-490D-91DA-F656A2FA764E}" srcOrd="1" destOrd="0" presId="urn:microsoft.com/office/officeart/2005/8/layout/pyramid1"/>
    <dgm:cxn modelId="{E65B0882-8916-473A-8C3F-0BA023021DD4}" type="presOf" srcId="{8977AFAA-39ED-4987-8EA3-760D5D1B2F6B}" destId="{8E43D6C1-ABBC-42FC-B1C3-0D6C0488E737}"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B7763514-E97C-4B05-8E94-56E0D4A13658}" type="presOf" srcId="{DB6C2C34-6FA6-440C-943A-CDB125D2614C}" destId="{699F067B-A64E-46D2-9163-6D5C2F484ABA}" srcOrd="0" destOrd="0" presId="urn:microsoft.com/office/officeart/2005/8/layout/pyramid1"/>
    <dgm:cxn modelId="{153E2538-EE64-4DA8-AAF7-77067BB0FE75}" type="presOf" srcId="{9F844304-C8C8-4981-A471-00495CE39262}" destId="{75ED8DD3-0796-47B6-A201-DCF54044DC87}" srcOrd="1" destOrd="0" presId="urn:microsoft.com/office/officeart/2005/8/layout/pyramid1"/>
    <dgm:cxn modelId="{759419DA-841C-4D41-8396-E043ED8CA881}" type="presOf" srcId="{CB254CFF-AE29-4C58-BC27-60622EA9A076}" destId="{33D905BC-194A-4AC5-9669-96839A7C049C}" srcOrd="0"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81958043-7A0E-41EA-BE86-05A604B43ECB}" type="presOf" srcId="{F2B01602-D734-4203-898B-506F95327608}" destId="{34E90456-7176-4CA3-AB22-7ECE2A470F55}" srcOrd="0"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B45A0F95-B610-4C91-B87A-4768D891EE03}" type="presOf" srcId="{CB254CFF-AE29-4C58-BC27-60622EA9A076}" destId="{8C568DD7-57C6-44D2-A1D7-FC8E1ECEA145}" srcOrd="1" destOrd="0" presId="urn:microsoft.com/office/officeart/2005/8/layout/pyramid1"/>
    <dgm:cxn modelId="{9EDA80FE-17C7-4187-824F-E3950088FDB7}" type="presOf" srcId="{DB6C2C34-6FA6-440C-943A-CDB125D2614C}" destId="{4A860141-4CBA-43BF-B33B-8F73F186F9EF}" srcOrd="1" destOrd="0" presId="urn:microsoft.com/office/officeart/2005/8/layout/pyramid1"/>
    <dgm:cxn modelId="{9C9E5EBD-0197-43E9-821A-819278B4DBC5}" type="presParOf" srcId="{8E43D6C1-ABBC-42FC-B1C3-0D6C0488E737}" destId="{A39D0F86-E4B8-40E2-814F-9E734ABA8F37}" srcOrd="0" destOrd="0" presId="urn:microsoft.com/office/officeart/2005/8/layout/pyramid1"/>
    <dgm:cxn modelId="{EF26DC01-40C3-41E8-A405-DA19583D40CA}" type="presParOf" srcId="{A39D0F86-E4B8-40E2-814F-9E734ABA8F37}" destId="{33D905BC-194A-4AC5-9669-96839A7C049C}" srcOrd="0" destOrd="0" presId="urn:microsoft.com/office/officeart/2005/8/layout/pyramid1"/>
    <dgm:cxn modelId="{BDF38CB7-F59F-4E04-96AB-D77468231055}" type="presParOf" srcId="{A39D0F86-E4B8-40E2-814F-9E734ABA8F37}" destId="{8C568DD7-57C6-44D2-A1D7-FC8E1ECEA145}" srcOrd="1" destOrd="0" presId="urn:microsoft.com/office/officeart/2005/8/layout/pyramid1"/>
    <dgm:cxn modelId="{9C21F0A0-C075-44C3-B442-B430D1CF2B4A}" type="presParOf" srcId="{8E43D6C1-ABBC-42FC-B1C3-0D6C0488E737}" destId="{9ABEF146-95BD-43E4-9530-1488269369DD}" srcOrd="1" destOrd="0" presId="urn:microsoft.com/office/officeart/2005/8/layout/pyramid1"/>
    <dgm:cxn modelId="{F741CD5B-ECB6-4B67-B2D0-2B1981ECA152}" type="presParOf" srcId="{9ABEF146-95BD-43E4-9530-1488269369DD}" destId="{075668C0-C38E-4ECF-AF09-904519046F58}" srcOrd="0" destOrd="0" presId="urn:microsoft.com/office/officeart/2005/8/layout/pyramid1"/>
    <dgm:cxn modelId="{F03A6A03-2E76-4D76-B702-A4364B7814FE}" type="presParOf" srcId="{9ABEF146-95BD-43E4-9530-1488269369DD}" destId="{C428992D-4CF6-490D-91DA-F656A2FA764E}" srcOrd="1" destOrd="0" presId="urn:microsoft.com/office/officeart/2005/8/layout/pyramid1"/>
    <dgm:cxn modelId="{606A8D51-5503-4F1E-9500-57FC5FC45827}" type="presParOf" srcId="{8E43D6C1-ABBC-42FC-B1C3-0D6C0488E737}" destId="{47D45B53-CDAB-4301-BD23-45000139943F}" srcOrd="2" destOrd="0" presId="urn:microsoft.com/office/officeart/2005/8/layout/pyramid1"/>
    <dgm:cxn modelId="{4716B8EE-B82A-48EA-B41F-2FC94CC1A225}" type="presParOf" srcId="{47D45B53-CDAB-4301-BD23-45000139943F}" destId="{699F067B-A64E-46D2-9163-6D5C2F484ABA}" srcOrd="0" destOrd="0" presId="urn:microsoft.com/office/officeart/2005/8/layout/pyramid1"/>
    <dgm:cxn modelId="{858BE326-B261-4136-8743-1374A4EC62CF}" type="presParOf" srcId="{47D45B53-CDAB-4301-BD23-45000139943F}" destId="{4A860141-4CBA-43BF-B33B-8F73F186F9EF}" srcOrd="1" destOrd="0" presId="urn:microsoft.com/office/officeart/2005/8/layout/pyramid1"/>
    <dgm:cxn modelId="{26611481-4889-41B7-B607-AD2A98EA54C2}" type="presParOf" srcId="{8E43D6C1-ABBC-42FC-B1C3-0D6C0488E737}" destId="{D6C412FA-A47D-46B7-AC91-4349454F37E0}" srcOrd="3" destOrd="0" presId="urn:microsoft.com/office/officeart/2005/8/layout/pyramid1"/>
    <dgm:cxn modelId="{79CA9360-516B-42F2-9CFA-803D60E03755}" type="presParOf" srcId="{D6C412FA-A47D-46B7-AC91-4349454F37E0}" destId="{BC356177-BB70-4571-815E-C21E41CD65EB}" srcOrd="0" destOrd="0" presId="urn:microsoft.com/office/officeart/2005/8/layout/pyramid1"/>
    <dgm:cxn modelId="{AB890796-F4AE-471F-85E8-582B9F1BE22C}" type="presParOf" srcId="{D6C412FA-A47D-46B7-AC91-4349454F37E0}" destId="{75ED8DD3-0796-47B6-A201-DCF54044DC87}" srcOrd="1" destOrd="0" presId="urn:microsoft.com/office/officeart/2005/8/layout/pyramid1"/>
    <dgm:cxn modelId="{DE9051B9-3241-421D-B31B-D99C4B0FEF12}" type="presParOf" srcId="{8E43D6C1-ABBC-42FC-B1C3-0D6C0488E737}" destId="{2E5C2ED4-B11A-44F9-848D-5A1EE22228B5}" srcOrd="4" destOrd="0" presId="urn:microsoft.com/office/officeart/2005/8/layout/pyramid1"/>
    <dgm:cxn modelId="{D6673DCF-39EF-4525-8D1E-3B115B12D5EE}" type="presParOf" srcId="{2E5C2ED4-B11A-44F9-848D-5A1EE22228B5}" destId="{34E90456-7176-4CA3-AB22-7ECE2A470F55}" srcOrd="0" destOrd="0" presId="urn:microsoft.com/office/officeart/2005/8/layout/pyramid1"/>
    <dgm:cxn modelId="{82DB6FD1-7AD3-46E5-A4A2-92B7EF1B69CC}"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3"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015D1648-55B8-4A08-AA04-A70BBB9CF712}">
      <dgm:prSet phldrT="[Text]"/>
      <dgm:spPr/>
      <dgm:t>
        <a:bodyPr/>
        <a:lstStyle/>
        <a:p>
          <a:r>
            <a:rPr lang="en-US" dirty="0"/>
            <a:t>  </a:t>
          </a:r>
        </a:p>
      </dgm:t>
    </dgm:pt>
    <dgm:pt modelId="{8B2F7F80-1A9B-41A9-804E-9161369BABED}" type="parTrans" cxnId="{3EE16B99-9EA5-4FDF-9EA1-A9695D16336D}">
      <dgm:prSet/>
      <dgm:spPr/>
      <dgm:t>
        <a:bodyPr/>
        <a:lstStyle/>
        <a:p>
          <a:endParaRPr lang="en-US"/>
        </a:p>
      </dgm:t>
    </dgm:pt>
    <dgm:pt modelId="{C79DA2EA-D04A-43D9-BCCD-6C73D0DF5792}" type="sib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39544E38-A556-4CF2-B3D3-BCAB24206676}" type="parTrans" cxnId="{DE26D745-F1CE-427D-B0D9-849A648F4201}">
      <dgm:prSet/>
      <dgm:spPr/>
      <dgm:t>
        <a:bodyPr/>
        <a:lstStyle/>
        <a:p>
          <a:endParaRPr lang="en-US"/>
        </a:p>
      </dgm:t>
    </dgm:pt>
    <dgm:pt modelId="{DADEB109-7CCE-4968-BDBB-9986B58A1992}" type="sibTrans" cxnId="{DE26D745-F1CE-427D-B0D9-849A648F4201}">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DE59AD03-DF83-4289-B435-A795D298ABD2}" type="presOf" srcId="{8977AFAA-39ED-4987-8EA3-760D5D1B2F6B}" destId="{8E43D6C1-ABBC-42FC-B1C3-0D6C0488E737}" srcOrd="0" destOrd="0" presId="urn:microsoft.com/office/officeart/2005/8/layout/pyramid1"/>
    <dgm:cxn modelId="{6555134D-11CC-4E69-9947-A61BD061217A}" type="presOf" srcId="{DB6C2C34-6FA6-440C-943A-CDB125D2614C}" destId="{699F067B-A64E-46D2-9163-6D5C2F484ABA}" srcOrd="0" destOrd="0" presId="urn:microsoft.com/office/officeart/2005/8/layout/pyramid1"/>
    <dgm:cxn modelId="{6EAF3B54-83BC-4104-9F7A-8A9198A7AF6E}" type="presOf" srcId="{CB254CFF-AE29-4C58-BC27-60622EA9A076}" destId="{33D905BC-194A-4AC5-9669-96839A7C049C}" srcOrd="0"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678C84F1-824F-4F56-9711-C7530EC97D85}" type="presOf" srcId="{DB6C2C34-6FA6-440C-943A-CDB125D2614C}" destId="{4A860141-4CBA-43BF-B33B-8F73F186F9EF}" srcOrd="1"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AAC0C8C1-9114-4A1E-A09D-C0289B522A8D}" type="presOf" srcId="{9F844304-C8C8-4981-A471-00495CE39262}" destId="{75ED8DD3-0796-47B6-A201-DCF54044DC87}" srcOrd="1" destOrd="0" presId="urn:microsoft.com/office/officeart/2005/8/layout/pyramid1"/>
    <dgm:cxn modelId="{2784B959-CE20-4B53-8E30-160D43A9D138}" type="presOf" srcId="{015D1648-55B8-4A08-AA04-A70BBB9CF712}" destId="{075668C0-C38E-4ECF-AF09-904519046F58}" srcOrd="0" destOrd="0" presId="urn:microsoft.com/office/officeart/2005/8/layout/pyramid1"/>
    <dgm:cxn modelId="{EB1CF5D9-4376-4EFC-8DD6-B2EFED4AAD87}" type="presOf" srcId="{CB254CFF-AE29-4C58-BC27-60622EA9A076}" destId="{8C568DD7-57C6-44D2-A1D7-FC8E1ECEA145}" srcOrd="1"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C6E7EA28-B0DA-4329-AB9A-AF6E2149D022}" type="presOf" srcId="{015D1648-55B8-4A08-AA04-A70BBB9CF712}" destId="{C428992D-4CF6-490D-91DA-F656A2FA764E}" srcOrd="1" destOrd="0" presId="urn:microsoft.com/office/officeart/2005/8/layout/pyramid1"/>
    <dgm:cxn modelId="{6EA00313-0D1C-48D0-98AD-D290C6A3FF9F}" type="presOf" srcId="{9F844304-C8C8-4981-A471-00495CE39262}" destId="{BC356177-BB70-4571-815E-C21E41CD65EB}" srcOrd="0"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BDAC1AE0-D123-4CB3-AC24-F0C61F53A31B}" type="presOf" srcId="{F2B01602-D734-4203-898B-506F95327608}" destId="{B1B641A5-7D14-40A4-9461-0526304FAE7B}" srcOrd="1" destOrd="0" presId="urn:microsoft.com/office/officeart/2005/8/layout/pyramid1"/>
    <dgm:cxn modelId="{3123691C-5764-462D-8BF8-109405BEB7BF}" type="presOf" srcId="{F2B01602-D734-4203-898B-506F95327608}" destId="{34E90456-7176-4CA3-AB22-7ECE2A470F55}" srcOrd="0"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F9138DDE-E1C5-437B-B177-B79587918883}" type="presParOf" srcId="{8E43D6C1-ABBC-42FC-B1C3-0D6C0488E737}" destId="{A39D0F86-E4B8-40E2-814F-9E734ABA8F37}" srcOrd="0" destOrd="0" presId="urn:microsoft.com/office/officeart/2005/8/layout/pyramid1"/>
    <dgm:cxn modelId="{B3A4AE4D-7EBC-4BA1-B026-17C820C1099E}" type="presParOf" srcId="{A39D0F86-E4B8-40E2-814F-9E734ABA8F37}" destId="{33D905BC-194A-4AC5-9669-96839A7C049C}" srcOrd="0" destOrd="0" presId="urn:microsoft.com/office/officeart/2005/8/layout/pyramid1"/>
    <dgm:cxn modelId="{BA55EF2C-73CF-4AE2-8277-2A8F525EB54A}" type="presParOf" srcId="{A39D0F86-E4B8-40E2-814F-9E734ABA8F37}" destId="{8C568DD7-57C6-44D2-A1D7-FC8E1ECEA145}" srcOrd="1" destOrd="0" presId="urn:microsoft.com/office/officeart/2005/8/layout/pyramid1"/>
    <dgm:cxn modelId="{3A6796C1-C56B-41D5-9B7A-284CBC1DC16A}" type="presParOf" srcId="{8E43D6C1-ABBC-42FC-B1C3-0D6C0488E737}" destId="{9ABEF146-95BD-43E4-9530-1488269369DD}" srcOrd="1" destOrd="0" presId="urn:microsoft.com/office/officeart/2005/8/layout/pyramid1"/>
    <dgm:cxn modelId="{DA366CC5-7FBD-4BBF-91CF-E2A0E356A748}" type="presParOf" srcId="{9ABEF146-95BD-43E4-9530-1488269369DD}" destId="{075668C0-C38E-4ECF-AF09-904519046F58}" srcOrd="0" destOrd="0" presId="urn:microsoft.com/office/officeart/2005/8/layout/pyramid1"/>
    <dgm:cxn modelId="{31B7B090-6D26-4F32-816A-03E4800E63A3}" type="presParOf" srcId="{9ABEF146-95BD-43E4-9530-1488269369DD}" destId="{C428992D-4CF6-490D-91DA-F656A2FA764E}" srcOrd="1" destOrd="0" presId="urn:microsoft.com/office/officeart/2005/8/layout/pyramid1"/>
    <dgm:cxn modelId="{3C838AFD-5FCD-4C3A-B5E3-5D309CAF58B4}" type="presParOf" srcId="{8E43D6C1-ABBC-42FC-B1C3-0D6C0488E737}" destId="{47D45B53-CDAB-4301-BD23-45000139943F}" srcOrd="2" destOrd="0" presId="urn:microsoft.com/office/officeart/2005/8/layout/pyramid1"/>
    <dgm:cxn modelId="{1003412E-7361-4C08-9BA0-6B93E0980204}" type="presParOf" srcId="{47D45B53-CDAB-4301-BD23-45000139943F}" destId="{699F067B-A64E-46D2-9163-6D5C2F484ABA}" srcOrd="0" destOrd="0" presId="urn:microsoft.com/office/officeart/2005/8/layout/pyramid1"/>
    <dgm:cxn modelId="{0990584A-69F0-4AFD-80F0-11C4AB6E6C84}" type="presParOf" srcId="{47D45B53-CDAB-4301-BD23-45000139943F}" destId="{4A860141-4CBA-43BF-B33B-8F73F186F9EF}" srcOrd="1" destOrd="0" presId="urn:microsoft.com/office/officeart/2005/8/layout/pyramid1"/>
    <dgm:cxn modelId="{E7F7BB42-1032-4F98-B69B-47C3C4D9834F}" type="presParOf" srcId="{8E43D6C1-ABBC-42FC-B1C3-0D6C0488E737}" destId="{D6C412FA-A47D-46B7-AC91-4349454F37E0}" srcOrd="3" destOrd="0" presId="urn:microsoft.com/office/officeart/2005/8/layout/pyramid1"/>
    <dgm:cxn modelId="{2530F255-FF0B-44FA-98FB-429FD289312D}" type="presParOf" srcId="{D6C412FA-A47D-46B7-AC91-4349454F37E0}" destId="{BC356177-BB70-4571-815E-C21E41CD65EB}" srcOrd="0" destOrd="0" presId="urn:microsoft.com/office/officeart/2005/8/layout/pyramid1"/>
    <dgm:cxn modelId="{AF9A5840-A031-434B-A632-454BC0BB46CC}" type="presParOf" srcId="{D6C412FA-A47D-46B7-AC91-4349454F37E0}" destId="{75ED8DD3-0796-47B6-A201-DCF54044DC87}" srcOrd="1" destOrd="0" presId="urn:microsoft.com/office/officeart/2005/8/layout/pyramid1"/>
    <dgm:cxn modelId="{D4BA9489-50BA-48F9-9DC9-6C1B073CCF53}" type="presParOf" srcId="{8E43D6C1-ABBC-42FC-B1C3-0D6C0488E737}" destId="{2E5C2ED4-B11A-44F9-848D-5A1EE22228B5}" srcOrd="4" destOrd="0" presId="urn:microsoft.com/office/officeart/2005/8/layout/pyramid1"/>
    <dgm:cxn modelId="{A66A9B71-1209-41AC-8DBA-89972EF5ABAA}" type="presParOf" srcId="{2E5C2ED4-B11A-44F9-848D-5A1EE22228B5}" destId="{34E90456-7176-4CA3-AB22-7ECE2A470F55}" srcOrd="0" destOrd="0" presId="urn:microsoft.com/office/officeart/2005/8/layout/pyramid1"/>
    <dgm:cxn modelId="{28677709-DC52-4490-B184-6F422960BF74}"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DE74FBE3-A9F7-4ADD-A67A-C5806886C4ED}" srcId="{8977AFAA-39ED-4987-8EA3-760D5D1B2F6B}" destId="{9F844304-C8C8-4981-A471-00495CE39262}" srcOrd="3" destOrd="0" parTransId="{4A596909-43BA-4BB5-8A74-E0B634D878FD}" sibTransId="{900CC178-38FC-412D-8ECA-313EEFA613D3}"/>
    <dgm:cxn modelId="{068AF0F0-D235-4308-A266-48454A96F791}" type="presOf" srcId="{CB254CFF-AE29-4C58-BC27-60622EA9A076}" destId="{8C568DD7-57C6-44D2-A1D7-FC8E1ECEA145}" srcOrd="1" destOrd="0" presId="urn:microsoft.com/office/officeart/2005/8/layout/pyramid1"/>
    <dgm:cxn modelId="{825BB8EB-1AED-4145-B416-6D34C4B19C4A}" type="presOf" srcId="{DB6C2C34-6FA6-440C-943A-CDB125D2614C}" destId="{699F067B-A64E-46D2-9163-6D5C2F484ABA}" srcOrd="0" destOrd="0" presId="urn:microsoft.com/office/officeart/2005/8/layout/pyramid1"/>
    <dgm:cxn modelId="{022C99C7-3C46-4160-82C2-8E41937179E6}" type="presOf" srcId="{CB254CFF-AE29-4C58-BC27-60622EA9A076}" destId="{33D905BC-194A-4AC5-9669-96839A7C049C}" srcOrd="0"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01A3D5B8-7F25-4EED-AAE3-63AFFFDC9155}" type="presOf" srcId="{DB6C2C34-6FA6-440C-943A-CDB125D2614C}" destId="{4A860141-4CBA-43BF-B33B-8F73F186F9EF}" srcOrd="1" destOrd="0" presId="urn:microsoft.com/office/officeart/2005/8/layout/pyramid1"/>
    <dgm:cxn modelId="{301A8383-8E2A-4094-AEB2-0B3226364D80}" type="presOf" srcId="{F2B01602-D734-4203-898B-506F95327608}" destId="{34E90456-7176-4CA3-AB22-7ECE2A470F55}" srcOrd="0" destOrd="0" presId="urn:microsoft.com/office/officeart/2005/8/layout/pyramid1"/>
    <dgm:cxn modelId="{E76E0D25-0158-42E4-84C1-6DEC104A6517}" type="presOf" srcId="{015D1648-55B8-4A08-AA04-A70BBB9CF712}" destId="{075668C0-C38E-4ECF-AF09-904519046F58}" srcOrd="0" destOrd="0" presId="urn:microsoft.com/office/officeart/2005/8/layout/pyramid1"/>
    <dgm:cxn modelId="{53CC80D5-4863-4CDB-B1BB-4FC51720B880}" type="presOf" srcId="{8977AFAA-39ED-4987-8EA3-760D5D1B2F6B}" destId="{8E43D6C1-ABBC-42FC-B1C3-0D6C0488E737}" srcOrd="0" destOrd="0" presId="urn:microsoft.com/office/officeart/2005/8/layout/pyramid1"/>
    <dgm:cxn modelId="{D90A35C0-164A-4D6C-B440-728E53F7737C}" type="presOf" srcId="{015D1648-55B8-4A08-AA04-A70BBB9CF712}" destId="{C428992D-4CF6-490D-91DA-F656A2FA764E}" srcOrd="1"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DDBBC49D-09F6-407D-AD7F-27A066595159}" type="presOf" srcId="{F2B01602-D734-4203-898B-506F95327608}" destId="{B1B641A5-7D14-40A4-9461-0526304FAE7B}" srcOrd="1"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DB636E40-3B43-4124-A4CF-E16392695E59}" type="presOf" srcId="{9F844304-C8C8-4981-A471-00495CE39262}" destId="{BC356177-BB70-4571-815E-C21E41CD65EB}" srcOrd="0" destOrd="0" presId="urn:microsoft.com/office/officeart/2005/8/layout/pyramid1"/>
    <dgm:cxn modelId="{26E12116-7199-43B3-9FB1-6EFAF4755093}" type="presOf" srcId="{9F844304-C8C8-4981-A471-00495CE39262}" destId="{75ED8DD3-0796-47B6-A201-DCF54044DC87}" srcOrd="1"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4BCCF3E0-FBC4-424D-A387-35B636622065}" type="presParOf" srcId="{8E43D6C1-ABBC-42FC-B1C3-0D6C0488E737}" destId="{A39D0F86-E4B8-40E2-814F-9E734ABA8F37}" srcOrd="0" destOrd="0" presId="urn:microsoft.com/office/officeart/2005/8/layout/pyramid1"/>
    <dgm:cxn modelId="{B72AE942-577A-46C1-AE81-8FEDFB915A94}" type="presParOf" srcId="{A39D0F86-E4B8-40E2-814F-9E734ABA8F37}" destId="{33D905BC-194A-4AC5-9669-96839A7C049C}" srcOrd="0" destOrd="0" presId="urn:microsoft.com/office/officeart/2005/8/layout/pyramid1"/>
    <dgm:cxn modelId="{55C03349-6B8B-4F08-932A-E34138DEE985}" type="presParOf" srcId="{A39D0F86-E4B8-40E2-814F-9E734ABA8F37}" destId="{8C568DD7-57C6-44D2-A1D7-FC8E1ECEA145}" srcOrd="1" destOrd="0" presId="urn:microsoft.com/office/officeart/2005/8/layout/pyramid1"/>
    <dgm:cxn modelId="{B0D4CD43-27CD-4BD5-82A9-EA315AF2307D}" type="presParOf" srcId="{8E43D6C1-ABBC-42FC-B1C3-0D6C0488E737}" destId="{9ABEF146-95BD-43E4-9530-1488269369DD}" srcOrd="1" destOrd="0" presId="urn:microsoft.com/office/officeart/2005/8/layout/pyramid1"/>
    <dgm:cxn modelId="{F45A67CF-CBC8-438A-A697-373293179B79}" type="presParOf" srcId="{9ABEF146-95BD-43E4-9530-1488269369DD}" destId="{075668C0-C38E-4ECF-AF09-904519046F58}" srcOrd="0" destOrd="0" presId="urn:microsoft.com/office/officeart/2005/8/layout/pyramid1"/>
    <dgm:cxn modelId="{14DC206B-C68E-4E3A-96CE-D96F06747FD4}" type="presParOf" srcId="{9ABEF146-95BD-43E4-9530-1488269369DD}" destId="{C428992D-4CF6-490D-91DA-F656A2FA764E}" srcOrd="1" destOrd="0" presId="urn:microsoft.com/office/officeart/2005/8/layout/pyramid1"/>
    <dgm:cxn modelId="{04B3725F-80E2-4DFA-9545-AAAF7A8CA6DA}" type="presParOf" srcId="{8E43D6C1-ABBC-42FC-B1C3-0D6C0488E737}" destId="{47D45B53-CDAB-4301-BD23-45000139943F}" srcOrd="2" destOrd="0" presId="urn:microsoft.com/office/officeart/2005/8/layout/pyramid1"/>
    <dgm:cxn modelId="{99BFEA90-F5DF-48D5-A718-06E527B08A10}" type="presParOf" srcId="{47D45B53-CDAB-4301-BD23-45000139943F}" destId="{699F067B-A64E-46D2-9163-6D5C2F484ABA}" srcOrd="0" destOrd="0" presId="urn:microsoft.com/office/officeart/2005/8/layout/pyramid1"/>
    <dgm:cxn modelId="{7D0BFDC8-B61E-4C40-895D-C388F29D5621}" type="presParOf" srcId="{47D45B53-CDAB-4301-BD23-45000139943F}" destId="{4A860141-4CBA-43BF-B33B-8F73F186F9EF}" srcOrd="1" destOrd="0" presId="urn:microsoft.com/office/officeart/2005/8/layout/pyramid1"/>
    <dgm:cxn modelId="{5FF1E218-D032-4ADB-9999-B46B00F21511}" type="presParOf" srcId="{8E43D6C1-ABBC-42FC-B1C3-0D6C0488E737}" destId="{D6C412FA-A47D-46B7-AC91-4349454F37E0}" srcOrd="3" destOrd="0" presId="urn:microsoft.com/office/officeart/2005/8/layout/pyramid1"/>
    <dgm:cxn modelId="{267FDCDB-6299-4E27-8F4B-D19E028ED484}" type="presParOf" srcId="{D6C412FA-A47D-46B7-AC91-4349454F37E0}" destId="{BC356177-BB70-4571-815E-C21E41CD65EB}" srcOrd="0" destOrd="0" presId="urn:microsoft.com/office/officeart/2005/8/layout/pyramid1"/>
    <dgm:cxn modelId="{333FDAED-A878-43C2-87BB-F6C9FA471226}" type="presParOf" srcId="{D6C412FA-A47D-46B7-AC91-4349454F37E0}" destId="{75ED8DD3-0796-47B6-A201-DCF54044DC87}" srcOrd="1" destOrd="0" presId="urn:microsoft.com/office/officeart/2005/8/layout/pyramid1"/>
    <dgm:cxn modelId="{013BA836-263F-41FB-9A77-12B99AEE064A}" type="presParOf" srcId="{8E43D6C1-ABBC-42FC-B1C3-0D6C0488E737}" destId="{2E5C2ED4-B11A-44F9-848D-5A1EE22228B5}" srcOrd="4" destOrd="0" presId="urn:microsoft.com/office/officeart/2005/8/layout/pyramid1"/>
    <dgm:cxn modelId="{29DA2DA8-F23B-4047-97F5-667C43151105}" type="presParOf" srcId="{2E5C2ED4-B11A-44F9-848D-5A1EE22228B5}" destId="{34E90456-7176-4CA3-AB22-7ECE2A470F55}" srcOrd="0" destOrd="0" presId="urn:microsoft.com/office/officeart/2005/8/layout/pyramid1"/>
    <dgm:cxn modelId="{A34E17E9-EF00-4272-9FB2-19A59DBDBCCF}"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23766E4A-E301-4840-AFCD-74FD1DCCF9B1}" type="presOf" srcId="{CB254CFF-AE29-4C58-BC27-60622EA9A076}" destId="{33D905BC-194A-4AC5-9669-96839A7C049C}" srcOrd="0" destOrd="0" presId="urn:microsoft.com/office/officeart/2005/8/layout/pyramid1"/>
    <dgm:cxn modelId="{60D0F805-5EFA-472E-AFB7-E8A8A63D443E}" type="presOf" srcId="{015D1648-55B8-4A08-AA04-A70BBB9CF712}" destId="{075668C0-C38E-4ECF-AF09-904519046F58}" srcOrd="0"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B7C5A9A3-30AB-4F0D-A9CD-0B060339BBF2}" type="presOf" srcId="{9F844304-C8C8-4981-A471-00495CE39262}" destId="{BC356177-BB70-4571-815E-C21E41CD65EB}" srcOrd="0" destOrd="0" presId="urn:microsoft.com/office/officeart/2005/8/layout/pyramid1"/>
    <dgm:cxn modelId="{F67492B0-B88E-49EF-8C44-411B98F88286}" type="presOf" srcId="{015D1648-55B8-4A08-AA04-A70BBB9CF712}" destId="{C428992D-4CF6-490D-91DA-F656A2FA764E}" srcOrd="1" destOrd="0" presId="urn:microsoft.com/office/officeart/2005/8/layout/pyramid1"/>
    <dgm:cxn modelId="{15CADB71-F873-44FF-87A3-2FA571ED2AD4}" type="presOf" srcId="{CB254CFF-AE29-4C58-BC27-60622EA9A076}" destId="{8C568DD7-57C6-44D2-A1D7-FC8E1ECEA145}" srcOrd="1"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C4F9F860-D8AD-471C-8F8E-D06ECBC00A50}" type="presOf" srcId="{DB6C2C34-6FA6-440C-943A-CDB125D2614C}" destId="{4A860141-4CBA-43BF-B33B-8F73F186F9EF}" srcOrd="1" destOrd="0" presId="urn:microsoft.com/office/officeart/2005/8/layout/pyramid1"/>
    <dgm:cxn modelId="{13A96E0F-6749-483F-89EE-826ED20D59F3}" type="presOf" srcId="{8977AFAA-39ED-4987-8EA3-760D5D1B2F6B}" destId="{8E43D6C1-ABBC-42FC-B1C3-0D6C0488E737}" srcOrd="0" destOrd="0" presId="urn:microsoft.com/office/officeart/2005/8/layout/pyramid1"/>
    <dgm:cxn modelId="{4393F3EE-1BE1-4D33-9227-CB7917227895}" type="presOf" srcId="{F2B01602-D734-4203-898B-506F95327608}" destId="{B1B641A5-7D14-40A4-9461-0526304FAE7B}" srcOrd="1" destOrd="0" presId="urn:microsoft.com/office/officeart/2005/8/layout/pyramid1"/>
    <dgm:cxn modelId="{44E2E5F8-90D6-4DC0-B129-380CC4B5776D}" type="presOf" srcId="{9F844304-C8C8-4981-A471-00495CE39262}" destId="{75ED8DD3-0796-47B6-A201-DCF54044DC87}" srcOrd="1" destOrd="0" presId="urn:microsoft.com/office/officeart/2005/8/layout/pyramid1"/>
    <dgm:cxn modelId="{AFD58F7D-B1FE-4DD2-BC77-F929B4F868BC}" type="presOf" srcId="{DB6C2C34-6FA6-440C-943A-CDB125D2614C}" destId="{699F067B-A64E-46D2-9163-6D5C2F484ABA}"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DE26D745-F1CE-427D-B0D9-849A648F4201}" srcId="{8977AFAA-39ED-4987-8EA3-760D5D1B2F6B}" destId="{DB6C2C34-6FA6-440C-943A-CDB125D2614C}" srcOrd="2" destOrd="0" parTransId="{39544E38-A556-4CF2-B3D3-BCAB24206676}" sibTransId="{DADEB109-7CCE-4968-BDBB-9986B58A1992}"/>
    <dgm:cxn modelId="{838E4D9D-7172-4980-B34E-E635F122DD9B}" type="presOf" srcId="{F2B01602-D734-4203-898B-506F95327608}" destId="{34E90456-7176-4CA3-AB22-7ECE2A470F55}" srcOrd="0"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60610D0E-DAAB-42D3-BFC1-E9D5037270D1}" type="presParOf" srcId="{8E43D6C1-ABBC-42FC-B1C3-0D6C0488E737}" destId="{A39D0F86-E4B8-40E2-814F-9E734ABA8F37}" srcOrd="0" destOrd="0" presId="urn:microsoft.com/office/officeart/2005/8/layout/pyramid1"/>
    <dgm:cxn modelId="{8C88301D-2B84-46A5-9238-0FC49A517448}" type="presParOf" srcId="{A39D0F86-E4B8-40E2-814F-9E734ABA8F37}" destId="{33D905BC-194A-4AC5-9669-96839A7C049C}" srcOrd="0" destOrd="0" presId="urn:microsoft.com/office/officeart/2005/8/layout/pyramid1"/>
    <dgm:cxn modelId="{09446768-708F-40D9-A4BA-622393C7A84F}" type="presParOf" srcId="{A39D0F86-E4B8-40E2-814F-9E734ABA8F37}" destId="{8C568DD7-57C6-44D2-A1D7-FC8E1ECEA145}" srcOrd="1" destOrd="0" presId="urn:microsoft.com/office/officeart/2005/8/layout/pyramid1"/>
    <dgm:cxn modelId="{F9EDF2BA-4F70-41C6-AE2A-32715454E876}" type="presParOf" srcId="{8E43D6C1-ABBC-42FC-B1C3-0D6C0488E737}" destId="{9ABEF146-95BD-43E4-9530-1488269369DD}" srcOrd="1" destOrd="0" presId="urn:microsoft.com/office/officeart/2005/8/layout/pyramid1"/>
    <dgm:cxn modelId="{EEB65A98-7761-40C8-A0C0-9F398967CFF6}" type="presParOf" srcId="{9ABEF146-95BD-43E4-9530-1488269369DD}" destId="{075668C0-C38E-4ECF-AF09-904519046F58}" srcOrd="0" destOrd="0" presId="urn:microsoft.com/office/officeart/2005/8/layout/pyramid1"/>
    <dgm:cxn modelId="{56C06991-1570-42A0-9598-66070234B788}" type="presParOf" srcId="{9ABEF146-95BD-43E4-9530-1488269369DD}" destId="{C428992D-4CF6-490D-91DA-F656A2FA764E}" srcOrd="1" destOrd="0" presId="urn:microsoft.com/office/officeart/2005/8/layout/pyramid1"/>
    <dgm:cxn modelId="{16C822A2-4E4A-4863-9346-DD6E6FC9760B}" type="presParOf" srcId="{8E43D6C1-ABBC-42FC-B1C3-0D6C0488E737}" destId="{47D45B53-CDAB-4301-BD23-45000139943F}" srcOrd="2" destOrd="0" presId="urn:microsoft.com/office/officeart/2005/8/layout/pyramid1"/>
    <dgm:cxn modelId="{DA622400-AF4F-4BBD-A897-C0B11FFABA5E}" type="presParOf" srcId="{47D45B53-CDAB-4301-BD23-45000139943F}" destId="{699F067B-A64E-46D2-9163-6D5C2F484ABA}" srcOrd="0" destOrd="0" presId="urn:microsoft.com/office/officeart/2005/8/layout/pyramid1"/>
    <dgm:cxn modelId="{064B075B-D1FB-40D3-908F-80E820234B22}" type="presParOf" srcId="{47D45B53-CDAB-4301-BD23-45000139943F}" destId="{4A860141-4CBA-43BF-B33B-8F73F186F9EF}" srcOrd="1" destOrd="0" presId="urn:microsoft.com/office/officeart/2005/8/layout/pyramid1"/>
    <dgm:cxn modelId="{68716802-93BD-4ED3-9983-7135B3A7E013}" type="presParOf" srcId="{8E43D6C1-ABBC-42FC-B1C3-0D6C0488E737}" destId="{D6C412FA-A47D-46B7-AC91-4349454F37E0}" srcOrd="3" destOrd="0" presId="urn:microsoft.com/office/officeart/2005/8/layout/pyramid1"/>
    <dgm:cxn modelId="{BBCA7620-5E17-4F85-A8D5-4EA02119F32C}" type="presParOf" srcId="{D6C412FA-A47D-46B7-AC91-4349454F37E0}" destId="{BC356177-BB70-4571-815E-C21E41CD65EB}" srcOrd="0" destOrd="0" presId="urn:microsoft.com/office/officeart/2005/8/layout/pyramid1"/>
    <dgm:cxn modelId="{49A4BB05-D201-44A1-9A6A-D75AF4439E15}" type="presParOf" srcId="{D6C412FA-A47D-46B7-AC91-4349454F37E0}" destId="{75ED8DD3-0796-47B6-A201-DCF54044DC87}" srcOrd="1" destOrd="0" presId="urn:microsoft.com/office/officeart/2005/8/layout/pyramid1"/>
    <dgm:cxn modelId="{5AD2EF55-44E7-4010-BF3B-055A3D89B792}" type="presParOf" srcId="{8E43D6C1-ABBC-42FC-B1C3-0D6C0488E737}" destId="{2E5C2ED4-B11A-44F9-848D-5A1EE22228B5}" srcOrd="4" destOrd="0" presId="urn:microsoft.com/office/officeart/2005/8/layout/pyramid1"/>
    <dgm:cxn modelId="{E574810D-AE35-4E36-B8FA-DFC5D9D13445}" type="presParOf" srcId="{2E5C2ED4-B11A-44F9-848D-5A1EE22228B5}" destId="{34E90456-7176-4CA3-AB22-7ECE2A470F55}" srcOrd="0" destOrd="0" presId="urn:microsoft.com/office/officeart/2005/8/layout/pyramid1"/>
    <dgm:cxn modelId="{8E5FD3DB-E984-4734-97D4-374ED03B19EB}"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66212F86-4960-468D-AF0B-7B0E2286ED36}" type="presOf" srcId="{F2B01602-D734-4203-898B-506F95327608}" destId="{34E90456-7176-4CA3-AB22-7ECE2A470F55}" srcOrd="0" destOrd="0" presId="urn:microsoft.com/office/officeart/2005/8/layout/pyramid1"/>
    <dgm:cxn modelId="{5E8CE3B1-717E-499D-BF17-29C2137D34B2}" type="presOf" srcId="{DB6C2C34-6FA6-440C-943A-CDB125D2614C}" destId="{699F067B-A64E-46D2-9163-6D5C2F484ABA}" srcOrd="0"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94C4163F-8118-4194-B41B-B2E6BB5A9B52}" type="presOf" srcId="{015D1648-55B8-4A08-AA04-A70BBB9CF712}" destId="{075668C0-C38E-4ECF-AF09-904519046F58}" srcOrd="0" destOrd="0" presId="urn:microsoft.com/office/officeart/2005/8/layout/pyramid1"/>
    <dgm:cxn modelId="{DC4FCD38-FE83-4B51-857F-137C11D70A47}" type="presOf" srcId="{9F844304-C8C8-4981-A471-00495CE39262}" destId="{75ED8DD3-0796-47B6-A201-DCF54044DC87}" srcOrd="1" destOrd="0" presId="urn:microsoft.com/office/officeart/2005/8/layout/pyramid1"/>
    <dgm:cxn modelId="{5BCEB10A-4CCE-47A8-B337-B86EF03D1795}" type="presOf" srcId="{CB254CFF-AE29-4C58-BC27-60622EA9A076}" destId="{33D905BC-194A-4AC5-9669-96839A7C049C}" srcOrd="0" destOrd="0" presId="urn:microsoft.com/office/officeart/2005/8/layout/pyramid1"/>
    <dgm:cxn modelId="{A01C2385-BBBE-4776-AB6C-1510889C853C}" type="presOf" srcId="{8977AFAA-39ED-4987-8EA3-760D5D1B2F6B}" destId="{8E43D6C1-ABBC-42FC-B1C3-0D6C0488E737}" srcOrd="0"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FBC72031-44C5-453A-BC23-5F04E7EEDFE6}" type="presOf" srcId="{CB254CFF-AE29-4C58-BC27-60622EA9A076}" destId="{8C568DD7-57C6-44D2-A1D7-FC8E1ECEA145}" srcOrd="1" destOrd="0" presId="urn:microsoft.com/office/officeart/2005/8/layout/pyramid1"/>
    <dgm:cxn modelId="{A2F9C876-C3FF-417F-9E80-52327649C6FD}" type="presOf" srcId="{DB6C2C34-6FA6-440C-943A-CDB125D2614C}" destId="{4A860141-4CBA-43BF-B33B-8F73F186F9EF}" srcOrd="1" destOrd="0" presId="urn:microsoft.com/office/officeart/2005/8/layout/pyramid1"/>
    <dgm:cxn modelId="{8D78F9B3-5E4F-4956-BB3F-480083F226C9}" type="presOf" srcId="{9F844304-C8C8-4981-A471-00495CE39262}" destId="{BC356177-BB70-4571-815E-C21E41CD65EB}"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54493885-E03D-47AA-B535-AA32AC9811AB}" type="presOf" srcId="{F2B01602-D734-4203-898B-506F95327608}" destId="{B1B641A5-7D14-40A4-9461-0526304FAE7B}" srcOrd="1"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A89A1C31-FE56-4D3F-BEAC-84932C824E54}" type="presOf" srcId="{015D1648-55B8-4A08-AA04-A70BBB9CF712}" destId="{C428992D-4CF6-490D-91DA-F656A2FA764E}" srcOrd="1"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516BB126-BA0C-436D-A387-878DBCFC0480}" type="presParOf" srcId="{8E43D6C1-ABBC-42FC-B1C3-0D6C0488E737}" destId="{A39D0F86-E4B8-40E2-814F-9E734ABA8F37}" srcOrd="0" destOrd="0" presId="urn:microsoft.com/office/officeart/2005/8/layout/pyramid1"/>
    <dgm:cxn modelId="{FDEFFB5E-4EB1-490E-8662-6C65A1DAA918}" type="presParOf" srcId="{A39D0F86-E4B8-40E2-814F-9E734ABA8F37}" destId="{33D905BC-194A-4AC5-9669-96839A7C049C}" srcOrd="0" destOrd="0" presId="urn:microsoft.com/office/officeart/2005/8/layout/pyramid1"/>
    <dgm:cxn modelId="{DC6782AA-0A04-4A8C-8C87-2A5DC458AD64}" type="presParOf" srcId="{A39D0F86-E4B8-40E2-814F-9E734ABA8F37}" destId="{8C568DD7-57C6-44D2-A1D7-FC8E1ECEA145}" srcOrd="1" destOrd="0" presId="urn:microsoft.com/office/officeart/2005/8/layout/pyramid1"/>
    <dgm:cxn modelId="{51CDC6A8-7528-410F-9319-12997D6A139C}" type="presParOf" srcId="{8E43D6C1-ABBC-42FC-B1C3-0D6C0488E737}" destId="{9ABEF146-95BD-43E4-9530-1488269369DD}" srcOrd="1" destOrd="0" presId="urn:microsoft.com/office/officeart/2005/8/layout/pyramid1"/>
    <dgm:cxn modelId="{18D8CD8F-D5D2-4F34-8B6C-08A148EF1EA5}" type="presParOf" srcId="{9ABEF146-95BD-43E4-9530-1488269369DD}" destId="{075668C0-C38E-4ECF-AF09-904519046F58}" srcOrd="0" destOrd="0" presId="urn:microsoft.com/office/officeart/2005/8/layout/pyramid1"/>
    <dgm:cxn modelId="{FCB63E3F-2D8B-498C-B797-04367C514A62}" type="presParOf" srcId="{9ABEF146-95BD-43E4-9530-1488269369DD}" destId="{C428992D-4CF6-490D-91DA-F656A2FA764E}" srcOrd="1" destOrd="0" presId="urn:microsoft.com/office/officeart/2005/8/layout/pyramid1"/>
    <dgm:cxn modelId="{53B4CCE0-6F3F-420F-B7AD-653858199117}" type="presParOf" srcId="{8E43D6C1-ABBC-42FC-B1C3-0D6C0488E737}" destId="{47D45B53-CDAB-4301-BD23-45000139943F}" srcOrd="2" destOrd="0" presId="urn:microsoft.com/office/officeart/2005/8/layout/pyramid1"/>
    <dgm:cxn modelId="{05952278-F7A5-4C87-B68A-69A0A2ABC066}" type="presParOf" srcId="{47D45B53-CDAB-4301-BD23-45000139943F}" destId="{699F067B-A64E-46D2-9163-6D5C2F484ABA}" srcOrd="0" destOrd="0" presId="urn:microsoft.com/office/officeart/2005/8/layout/pyramid1"/>
    <dgm:cxn modelId="{3D02C81F-3E60-4438-B0D2-0CEAAF2AE92E}" type="presParOf" srcId="{47D45B53-CDAB-4301-BD23-45000139943F}" destId="{4A860141-4CBA-43BF-B33B-8F73F186F9EF}" srcOrd="1" destOrd="0" presId="urn:microsoft.com/office/officeart/2005/8/layout/pyramid1"/>
    <dgm:cxn modelId="{15CBC157-0002-42EE-BBC8-27BDD36FAEC7}" type="presParOf" srcId="{8E43D6C1-ABBC-42FC-B1C3-0D6C0488E737}" destId="{D6C412FA-A47D-46B7-AC91-4349454F37E0}" srcOrd="3" destOrd="0" presId="urn:microsoft.com/office/officeart/2005/8/layout/pyramid1"/>
    <dgm:cxn modelId="{6F7A5850-0FDD-4172-B157-EF7E6F443DB0}" type="presParOf" srcId="{D6C412FA-A47D-46B7-AC91-4349454F37E0}" destId="{BC356177-BB70-4571-815E-C21E41CD65EB}" srcOrd="0" destOrd="0" presId="urn:microsoft.com/office/officeart/2005/8/layout/pyramid1"/>
    <dgm:cxn modelId="{F4BF7A8E-A450-44AF-AA6B-0675C45897BB}" type="presParOf" srcId="{D6C412FA-A47D-46B7-AC91-4349454F37E0}" destId="{75ED8DD3-0796-47B6-A201-DCF54044DC87}" srcOrd="1" destOrd="0" presId="urn:microsoft.com/office/officeart/2005/8/layout/pyramid1"/>
    <dgm:cxn modelId="{4B476CE8-F8CC-4715-A4B7-C45ADF02B487}" type="presParOf" srcId="{8E43D6C1-ABBC-42FC-B1C3-0D6C0488E737}" destId="{2E5C2ED4-B11A-44F9-848D-5A1EE22228B5}" srcOrd="4" destOrd="0" presId="urn:microsoft.com/office/officeart/2005/8/layout/pyramid1"/>
    <dgm:cxn modelId="{CA3AE337-41EA-4836-977D-635754B6B1F8}" type="presParOf" srcId="{2E5C2ED4-B11A-44F9-848D-5A1EE22228B5}" destId="{34E90456-7176-4CA3-AB22-7ECE2A470F55}" srcOrd="0" destOrd="0" presId="urn:microsoft.com/office/officeart/2005/8/layout/pyramid1"/>
    <dgm:cxn modelId="{3B53B039-A6DC-41A9-9FEF-4A49A1453E78}"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DE74FBE3-A9F7-4ADD-A67A-C5806886C4ED}" srcId="{8977AFAA-39ED-4987-8EA3-760D5D1B2F6B}" destId="{9F844304-C8C8-4981-A471-00495CE39262}" srcOrd="3" destOrd="0" parTransId="{4A596909-43BA-4BB5-8A74-E0B634D878FD}" sibTransId="{900CC178-38FC-412D-8ECA-313EEFA613D3}"/>
    <dgm:cxn modelId="{AB725590-F62D-4BB3-B7C6-AD92A1413EFF}" type="presOf" srcId="{DB6C2C34-6FA6-440C-943A-CDB125D2614C}" destId="{4A860141-4CBA-43BF-B33B-8F73F186F9EF}" srcOrd="1" destOrd="0" presId="urn:microsoft.com/office/officeart/2005/8/layout/pyramid1"/>
    <dgm:cxn modelId="{C49EA51B-A0B0-44C2-91D2-AE20BD1ABBC2}" type="presOf" srcId="{8977AFAA-39ED-4987-8EA3-760D5D1B2F6B}" destId="{8E43D6C1-ABBC-42FC-B1C3-0D6C0488E737}" srcOrd="0" destOrd="0" presId="urn:microsoft.com/office/officeart/2005/8/layout/pyramid1"/>
    <dgm:cxn modelId="{A22B17E8-49BC-4F34-9801-66B3358686ED}" type="presOf" srcId="{F2B01602-D734-4203-898B-506F95327608}" destId="{B1B641A5-7D14-40A4-9461-0526304FAE7B}" srcOrd="1" destOrd="0" presId="urn:microsoft.com/office/officeart/2005/8/layout/pyramid1"/>
    <dgm:cxn modelId="{9DB2EE53-E012-4389-BAD6-6F6A2AA46776}" type="presOf" srcId="{9F844304-C8C8-4981-A471-00495CE39262}" destId="{75ED8DD3-0796-47B6-A201-DCF54044DC87}" srcOrd="1"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5A2143E5-E672-43F9-ADFF-1D33E7550D34}" type="presOf" srcId="{CB254CFF-AE29-4C58-BC27-60622EA9A076}" destId="{33D905BC-194A-4AC5-9669-96839A7C049C}" srcOrd="0" destOrd="0" presId="urn:microsoft.com/office/officeart/2005/8/layout/pyramid1"/>
    <dgm:cxn modelId="{47056A8B-3CFC-4F0C-A558-8CC6CFB9C482}" type="presOf" srcId="{F2B01602-D734-4203-898B-506F95327608}" destId="{34E90456-7176-4CA3-AB22-7ECE2A470F55}"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6565425A-56C8-4AB5-97D9-C411086F6559}" type="presOf" srcId="{9F844304-C8C8-4981-A471-00495CE39262}" destId="{BC356177-BB70-4571-815E-C21E41CD65EB}" srcOrd="0" destOrd="0" presId="urn:microsoft.com/office/officeart/2005/8/layout/pyramid1"/>
    <dgm:cxn modelId="{65D75B74-D3F2-4BEC-9C7F-3A3A202D67B0}" type="presOf" srcId="{CB254CFF-AE29-4C58-BC27-60622EA9A076}" destId="{8C568DD7-57C6-44D2-A1D7-FC8E1ECEA145}" srcOrd="1" destOrd="0" presId="urn:microsoft.com/office/officeart/2005/8/layout/pyramid1"/>
    <dgm:cxn modelId="{DF6417D4-9FF7-4A0E-86EE-73AC92576DAA}" type="presOf" srcId="{015D1648-55B8-4A08-AA04-A70BBB9CF712}" destId="{075668C0-C38E-4ECF-AF09-904519046F58}" srcOrd="0"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9D87D035-A9FC-43E5-93F7-AE3040B3DF6B}" type="presOf" srcId="{DB6C2C34-6FA6-440C-943A-CDB125D2614C}" destId="{699F067B-A64E-46D2-9163-6D5C2F484ABA}" srcOrd="0" destOrd="0" presId="urn:microsoft.com/office/officeart/2005/8/layout/pyramid1"/>
    <dgm:cxn modelId="{F27D74F8-8616-4561-A92A-E31665375FB6}" type="presOf" srcId="{015D1648-55B8-4A08-AA04-A70BBB9CF712}" destId="{C428992D-4CF6-490D-91DA-F656A2FA764E}" srcOrd="1"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F3458378-416A-428D-B44D-FB98AEBE6830}" type="presParOf" srcId="{8E43D6C1-ABBC-42FC-B1C3-0D6C0488E737}" destId="{A39D0F86-E4B8-40E2-814F-9E734ABA8F37}" srcOrd="0" destOrd="0" presId="urn:microsoft.com/office/officeart/2005/8/layout/pyramid1"/>
    <dgm:cxn modelId="{258948AB-70BA-4A26-B8A0-5B1B07583437}" type="presParOf" srcId="{A39D0F86-E4B8-40E2-814F-9E734ABA8F37}" destId="{33D905BC-194A-4AC5-9669-96839A7C049C}" srcOrd="0" destOrd="0" presId="urn:microsoft.com/office/officeart/2005/8/layout/pyramid1"/>
    <dgm:cxn modelId="{79278BC2-A508-4681-B1D5-ED1879AEF3D5}" type="presParOf" srcId="{A39D0F86-E4B8-40E2-814F-9E734ABA8F37}" destId="{8C568DD7-57C6-44D2-A1D7-FC8E1ECEA145}" srcOrd="1" destOrd="0" presId="urn:microsoft.com/office/officeart/2005/8/layout/pyramid1"/>
    <dgm:cxn modelId="{2037A583-B20B-4B49-8201-70335CBCFBD1}" type="presParOf" srcId="{8E43D6C1-ABBC-42FC-B1C3-0D6C0488E737}" destId="{9ABEF146-95BD-43E4-9530-1488269369DD}" srcOrd="1" destOrd="0" presId="urn:microsoft.com/office/officeart/2005/8/layout/pyramid1"/>
    <dgm:cxn modelId="{83801F10-F990-4B2C-B663-E7D0576F446F}" type="presParOf" srcId="{9ABEF146-95BD-43E4-9530-1488269369DD}" destId="{075668C0-C38E-4ECF-AF09-904519046F58}" srcOrd="0" destOrd="0" presId="urn:microsoft.com/office/officeart/2005/8/layout/pyramid1"/>
    <dgm:cxn modelId="{61F31819-6EE2-4C68-B60A-F1C68A52E64F}" type="presParOf" srcId="{9ABEF146-95BD-43E4-9530-1488269369DD}" destId="{C428992D-4CF6-490D-91DA-F656A2FA764E}" srcOrd="1" destOrd="0" presId="urn:microsoft.com/office/officeart/2005/8/layout/pyramid1"/>
    <dgm:cxn modelId="{54E9268E-9E6E-4C2C-831B-0ECB13A75664}" type="presParOf" srcId="{8E43D6C1-ABBC-42FC-B1C3-0D6C0488E737}" destId="{47D45B53-CDAB-4301-BD23-45000139943F}" srcOrd="2" destOrd="0" presId="urn:microsoft.com/office/officeart/2005/8/layout/pyramid1"/>
    <dgm:cxn modelId="{FEF1490F-0E6A-4C4B-99AE-CD2E01DB2B43}" type="presParOf" srcId="{47D45B53-CDAB-4301-BD23-45000139943F}" destId="{699F067B-A64E-46D2-9163-6D5C2F484ABA}" srcOrd="0" destOrd="0" presId="urn:microsoft.com/office/officeart/2005/8/layout/pyramid1"/>
    <dgm:cxn modelId="{08A0A95C-47C2-4481-B3BE-F326313BEBF2}" type="presParOf" srcId="{47D45B53-CDAB-4301-BD23-45000139943F}" destId="{4A860141-4CBA-43BF-B33B-8F73F186F9EF}" srcOrd="1" destOrd="0" presId="urn:microsoft.com/office/officeart/2005/8/layout/pyramid1"/>
    <dgm:cxn modelId="{C571D5D5-564B-4F48-8767-17F5E5EBC8E7}" type="presParOf" srcId="{8E43D6C1-ABBC-42FC-B1C3-0D6C0488E737}" destId="{D6C412FA-A47D-46B7-AC91-4349454F37E0}" srcOrd="3" destOrd="0" presId="urn:microsoft.com/office/officeart/2005/8/layout/pyramid1"/>
    <dgm:cxn modelId="{DC4D59B0-8029-4075-8872-D1C094DC0E8F}" type="presParOf" srcId="{D6C412FA-A47D-46B7-AC91-4349454F37E0}" destId="{BC356177-BB70-4571-815E-C21E41CD65EB}" srcOrd="0" destOrd="0" presId="urn:microsoft.com/office/officeart/2005/8/layout/pyramid1"/>
    <dgm:cxn modelId="{95BC38C5-6F96-4FCC-968E-19060764DF94}" type="presParOf" srcId="{D6C412FA-A47D-46B7-AC91-4349454F37E0}" destId="{75ED8DD3-0796-47B6-A201-DCF54044DC87}" srcOrd="1" destOrd="0" presId="urn:microsoft.com/office/officeart/2005/8/layout/pyramid1"/>
    <dgm:cxn modelId="{A4C9F21C-D79C-4A3B-A9DD-2A3F20558912}" type="presParOf" srcId="{8E43D6C1-ABBC-42FC-B1C3-0D6C0488E737}" destId="{2E5C2ED4-B11A-44F9-848D-5A1EE22228B5}" srcOrd="4" destOrd="0" presId="urn:microsoft.com/office/officeart/2005/8/layout/pyramid1"/>
    <dgm:cxn modelId="{03D3660E-40B7-4C38-9DE8-16757918F922}" type="presParOf" srcId="{2E5C2ED4-B11A-44F9-848D-5A1EE22228B5}" destId="{34E90456-7176-4CA3-AB22-7ECE2A470F55}" srcOrd="0" destOrd="0" presId="urn:microsoft.com/office/officeart/2005/8/layout/pyramid1"/>
    <dgm:cxn modelId="{7343E727-AD0B-4F8C-A60B-B1D9E0506681}"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DE74FBE3-A9F7-4ADD-A67A-C5806886C4ED}" srcId="{8977AFAA-39ED-4987-8EA3-760D5D1B2F6B}" destId="{9F844304-C8C8-4981-A471-00495CE39262}" srcOrd="3" destOrd="0" parTransId="{4A596909-43BA-4BB5-8A74-E0B634D878FD}" sibTransId="{900CC178-38FC-412D-8ECA-313EEFA613D3}"/>
    <dgm:cxn modelId="{AB725590-F62D-4BB3-B7C6-AD92A1413EFF}" type="presOf" srcId="{DB6C2C34-6FA6-440C-943A-CDB125D2614C}" destId="{4A860141-4CBA-43BF-B33B-8F73F186F9EF}" srcOrd="1" destOrd="0" presId="urn:microsoft.com/office/officeart/2005/8/layout/pyramid1"/>
    <dgm:cxn modelId="{C49EA51B-A0B0-44C2-91D2-AE20BD1ABBC2}" type="presOf" srcId="{8977AFAA-39ED-4987-8EA3-760D5D1B2F6B}" destId="{8E43D6C1-ABBC-42FC-B1C3-0D6C0488E737}" srcOrd="0" destOrd="0" presId="urn:microsoft.com/office/officeart/2005/8/layout/pyramid1"/>
    <dgm:cxn modelId="{A22B17E8-49BC-4F34-9801-66B3358686ED}" type="presOf" srcId="{F2B01602-D734-4203-898B-506F95327608}" destId="{B1B641A5-7D14-40A4-9461-0526304FAE7B}" srcOrd="1" destOrd="0" presId="urn:microsoft.com/office/officeart/2005/8/layout/pyramid1"/>
    <dgm:cxn modelId="{9DB2EE53-E012-4389-BAD6-6F6A2AA46776}" type="presOf" srcId="{9F844304-C8C8-4981-A471-00495CE39262}" destId="{75ED8DD3-0796-47B6-A201-DCF54044DC87}" srcOrd="1"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5A2143E5-E672-43F9-ADFF-1D33E7550D34}" type="presOf" srcId="{CB254CFF-AE29-4C58-BC27-60622EA9A076}" destId="{33D905BC-194A-4AC5-9669-96839A7C049C}" srcOrd="0" destOrd="0" presId="urn:microsoft.com/office/officeart/2005/8/layout/pyramid1"/>
    <dgm:cxn modelId="{47056A8B-3CFC-4F0C-A558-8CC6CFB9C482}" type="presOf" srcId="{F2B01602-D734-4203-898B-506F95327608}" destId="{34E90456-7176-4CA3-AB22-7ECE2A470F55}"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6565425A-56C8-4AB5-97D9-C411086F6559}" type="presOf" srcId="{9F844304-C8C8-4981-A471-00495CE39262}" destId="{BC356177-BB70-4571-815E-C21E41CD65EB}" srcOrd="0" destOrd="0" presId="urn:microsoft.com/office/officeart/2005/8/layout/pyramid1"/>
    <dgm:cxn modelId="{65D75B74-D3F2-4BEC-9C7F-3A3A202D67B0}" type="presOf" srcId="{CB254CFF-AE29-4C58-BC27-60622EA9A076}" destId="{8C568DD7-57C6-44D2-A1D7-FC8E1ECEA145}" srcOrd="1" destOrd="0" presId="urn:microsoft.com/office/officeart/2005/8/layout/pyramid1"/>
    <dgm:cxn modelId="{DF6417D4-9FF7-4A0E-86EE-73AC92576DAA}" type="presOf" srcId="{015D1648-55B8-4A08-AA04-A70BBB9CF712}" destId="{075668C0-C38E-4ECF-AF09-904519046F58}" srcOrd="0"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9D87D035-A9FC-43E5-93F7-AE3040B3DF6B}" type="presOf" srcId="{DB6C2C34-6FA6-440C-943A-CDB125D2614C}" destId="{699F067B-A64E-46D2-9163-6D5C2F484ABA}" srcOrd="0" destOrd="0" presId="urn:microsoft.com/office/officeart/2005/8/layout/pyramid1"/>
    <dgm:cxn modelId="{F27D74F8-8616-4561-A92A-E31665375FB6}" type="presOf" srcId="{015D1648-55B8-4A08-AA04-A70BBB9CF712}" destId="{C428992D-4CF6-490D-91DA-F656A2FA764E}" srcOrd="1"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F3458378-416A-428D-B44D-FB98AEBE6830}" type="presParOf" srcId="{8E43D6C1-ABBC-42FC-B1C3-0D6C0488E737}" destId="{A39D0F86-E4B8-40E2-814F-9E734ABA8F37}" srcOrd="0" destOrd="0" presId="urn:microsoft.com/office/officeart/2005/8/layout/pyramid1"/>
    <dgm:cxn modelId="{258948AB-70BA-4A26-B8A0-5B1B07583437}" type="presParOf" srcId="{A39D0F86-E4B8-40E2-814F-9E734ABA8F37}" destId="{33D905BC-194A-4AC5-9669-96839A7C049C}" srcOrd="0" destOrd="0" presId="urn:microsoft.com/office/officeart/2005/8/layout/pyramid1"/>
    <dgm:cxn modelId="{79278BC2-A508-4681-B1D5-ED1879AEF3D5}" type="presParOf" srcId="{A39D0F86-E4B8-40E2-814F-9E734ABA8F37}" destId="{8C568DD7-57C6-44D2-A1D7-FC8E1ECEA145}" srcOrd="1" destOrd="0" presId="urn:microsoft.com/office/officeart/2005/8/layout/pyramid1"/>
    <dgm:cxn modelId="{2037A583-B20B-4B49-8201-70335CBCFBD1}" type="presParOf" srcId="{8E43D6C1-ABBC-42FC-B1C3-0D6C0488E737}" destId="{9ABEF146-95BD-43E4-9530-1488269369DD}" srcOrd="1" destOrd="0" presId="urn:microsoft.com/office/officeart/2005/8/layout/pyramid1"/>
    <dgm:cxn modelId="{83801F10-F990-4B2C-B663-E7D0576F446F}" type="presParOf" srcId="{9ABEF146-95BD-43E4-9530-1488269369DD}" destId="{075668C0-C38E-4ECF-AF09-904519046F58}" srcOrd="0" destOrd="0" presId="urn:microsoft.com/office/officeart/2005/8/layout/pyramid1"/>
    <dgm:cxn modelId="{61F31819-6EE2-4C68-B60A-F1C68A52E64F}" type="presParOf" srcId="{9ABEF146-95BD-43E4-9530-1488269369DD}" destId="{C428992D-4CF6-490D-91DA-F656A2FA764E}" srcOrd="1" destOrd="0" presId="urn:microsoft.com/office/officeart/2005/8/layout/pyramid1"/>
    <dgm:cxn modelId="{54E9268E-9E6E-4C2C-831B-0ECB13A75664}" type="presParOf" srcId="{8E43D6C1-ABBC-42FC-B1C3-0D6C0488E737}" destId="{47D45B53-CDAB-4301-BD23-45000139943F}" srcOrd="2" destOrd="0" presId="urn:microsoft.com/office/officeart/2005/8/layout/pyramid1"/>
    <dgm:cxn modelId="{FEF1490F-0E6A-4C4B-99AE-CD2E01DB2B43}" type="presParOf" srcId="{47D45B53-CDAB-4301-BD23-45000139943F}" destId="{699F067B-A64E-46D2-9163-6D5C2F484ABA}" srcOrd="0" destOrd="0" presId="urn:microsoft.com/office/officeart/2005/8/layout/pyramid1"/>
    <dgm:cxn modelId="{08A0A95C-47C2-4481-B3BE-F326313BEBF2}" type="presParOf" srcId="{47D45B53-CDAB-4301-BD23-45000139943F}" destId="{4A860141-4CBA-43BF-B33B-8F73F186F9EF}" srcOrd="1" destOrd="0" presId="urn:microsoft.com/office/officeart/2005/8/layout/pyramid1"/>
    <dgm:cxn modelId="{C571D5D5-564B-4F48-8767-17F5E5EBC8E7}" type="presParOf" srcId="{8E43D6C1-ABBC-42FC-B1C3-0D6C0488E737}" destId="{D6C412FA-A47D-46B7-AC91-4349454F37E0}" srcOrd="3" destOrd="0" presId="urn:microsoft.com/office/officeart/2005/8/layout/pyramid1"/>
    <dgm:cxn modelId="{DC4D59B0-8029-4075-8872-D1C094DC0E8F}" type="presParOf" srcId="{D6C412FA-A47D-46B7-AC91-4349454F37E0}" destId="{BC356177-BB70-4571-815E-C21E41CD65EB}" srcOrd="0" destOrd="0" presId="urn:microsoft.com/office/officeart/2005/8/layout/pyramid1"/>
    <dgm:cxn modelId="{95BC38C5-6F96-4FCC-968E-19060764DF94}" type="presParOf" srcId="{D6C412FA-A47D-46B7-AC91-4349454F37E0}" destId="{75ED8DD3-0796-47B6-A201-DCF54044DC87}" srcOrd="1" destOrd="0" presId="urn:microsoft.com/office/officeart/2005/8/layout/pyramid1"/>
    <dgm:cxn modelId="{A4C9F21C-D79C-4A3B-A9DD-2A3F20558912}" type="presParOf" srcId="{8E43D6C1-ABBC-42FC-B1C3-0D6C0488E737}" destId="{2E5C2ED4-B11A-44F9-848D-5A1EE22228B5}" srcOrd="4" destOrd="0" presId="urn:microsoft.com/office/officeart/2005/8/layout/pyramid1"/>
    <dgm:cxn modelId="{03D3660E-40B7-4C38-9DE8-16757918F922}" type="presParOf" srcId="{2E5C2ED4-B11A-44F9-848D-5A1EE22228B5}" destId="{34E90456-7176-4CA3-AB22-7ECE2A470F55}" srcOrd="0" destOrd="0" presId="urn:microsoft.com/office/officeart/2005/8/layout/pyramid1"/>
    <dgm:cxn modelId="{7343E727-AD0B-4F8C-A60B-B1D9E0506681}"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3"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015D1648-55B8-4A08-AA04-A70BBB9CF712}">
      <dgm:prSet phldrT="[Text]"/>
      <dgm:spPr/>
      <dgm:t>
        <a:bodyPr/>
        <a:lstStyle/>
        <a:p>
          <a:r>
            <a:rPr lang="en-US" dirty="0"/>
            <a:t>  </a:t>
          </a:r>
        </a:p>
      </dgm:t>
    </dgm:pt>
    <dgm:pt modelId="{8B2F7F80-1A9B-41A9-804E-9161369BABED}" type="parTrans" cxnId="{3EE16B99-9EA5-4FDF-9EA1-A9695D16336D}">
      <dgm:prSet/>
      <dgm:spPr/>
      <dgm:t>
        <a:bodyPr/>
        <a:lstStyle/>
        <a:p>
          <a:endParaRPr lang="en-US"/>
        </a:p>
      </dgm:t>
    </dgm:pt>
    <dgm:pt modelId="{C79DA2EA-D04A-43D9-BCCD-6C73D0DF5792}" type="sib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39544E38-A556-4CF2-B3D3-BCAB24206676}" type="parTrans" cxnId="{DE26D745-F1CE-427D-B0D9-849A648F4201}">
      <dgm:prSet/>
      <dgm:spPr/>
      <dgm:t>
        <a:bodyPr/>
        <a:lstStyle/>
        <a:p>
          <a:endParaRPr lang="en-US"/>
        </a:p>
      </dgm:t>
    </dgm:pt>
    <dgm:pt modelId="{DADEB109-7CCE-4968-BDBB-9986B58A1992}" type="sibTrans" cxnId="{DE26D745-F1CE-427D-B0D9-849A648F4201}">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41E87C37-9FB2-429E-8EE5-839F29C96BDC}" type="presOf" srcId="{9F844304-C8C8-4981-A471-00495CE39262}" destId="{75ED8DD3-0796-47B6-A201-DCF54044DC87}" srcOrd="1"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CDBBD726-C656-48A8-AB9B-4873CD2196D2}" type="presOf" srcId="{DB6C2C34-6FA6-440C-943A-CDB125D2614C}" destId="{699F067B-A64E-46D2-9163-6D5C2F484ABA}" srcOrd="0" destOrd="0" presId="urn:microsoft.com/office/officeart/2005/8/layout/pyramid1"/>
    <dgm:cxn modelId="{21C73A16-7A75-4C83-9D6C-5B9C8EE4738C}" type="presOf" srcId="{8977AFAA-39ED-4987-8EA3-760D5D1B2F6B}" destId="{8E43D6C1-ABBC-42FC-B1C3-0D6C0488E737}" srcOrd="0" destOrd="0" presId="urn:microsoft.com/office/officeart/2005/8/layout/pyramid1"/>
    <dgm:cxn modelId="{BD08B631-9722-4506-BA0D-01D7569930F7}" type="presOf" srcId="{9F844304-C8C8-4981-A471-00495CE39262}" destId="{BC356177-BB70-4571-815E-C21E41CD65EB}" srcOrd="0"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61B4B4AE-90CA-49B7-8E0E-BECEC3A3996E}" type="presOf" srcId="{CB254CFF-AE29-4C58-BC27-60622EA9A076}" destId="{8C568DD7-57C6-44D2-A1D7-FC8E1ECEA145}" srcOrd="1" destOrd="0" presId="urn:microsoft.com/office/officeart/2005/8/layout/pyramid1"/>
    <dgm:cxn modelId="{C6778E20-9284-4DD5-A7B8-E7F6F8265E50}" type="presOf" srcId="{015D1648-55B8-4A08-AA04-A70BBB9CF712}" destId="{C428992D-4CF6-490D-91DA-F656A2FA764E}" srcOrd="1"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96D0965D-2A0E-4D12-B894-F2223A208FB2}" type="presOf" srcId="{DB6C2C34-6FA6-440C-943A-CDB125D2614C}" destId="{4A860141-4CBA-43BF-B33B-8F73F186F9EF}" srcOrd="1" destOrd="0" presId="urn:microsoft.com/office/officeart/2005/8/layout/pyramid1"/>
    <dgm:cxn modelId="{86D68ADB-023D-46FA-A3B5-BAAC43AC9ACB}" type="presOf" srcId="{015D1648-55B8-4A08-AA04-A70BBB9CF712}" destId="{075668C0-C38E-4ECF-AF09-904519046F58}" srcOrd="0" destOrd="0" presId="urn:microsoft.com/office/officeart/2005/8/layout/pyramid1"/>
    <dgm:cxn modelId="{676CEDA6-DFFB-488B-BAA5-2EC71FABB211}" type="presOf" srcId="{CB254CFF-AE29-4C58-BC27-60622EA9A076}" destId="{33D905BC-194A-4AC5-9669-96839A7C049C}" srcOrd="0"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B8B908BB-70C9-48FF-AE8D-A093601F364B}" type="presOf" srcId="{F2B01602-D734-4203-898B-506F95327608}" destId="{B1B641A5-7D14-40A4-9461-0526304FAE7B}" srcOrd="1" destOrd="0" presId="urn:microsoft.com/office/officeart/2005/8/layout/pyramid1"/>
    <dgm:cxn modelId="{62C29CBD-AAE6-4D68-B3B3-C91DBC3A33AD}" type="presOf" srcId="{F2B01602-D734-4203-898B-506F95327608}" destId="{34E90456-7176-4CA3-AB22-7ECE2A470F55}" srcOrd="0"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22C5CB44-8825-4613-BB76-81DCA05CCACA}" type="presParOf" srcId="{8E43D6C1-ABBC-42FC-B1C3-0D6C0488E737}" destId="{A39D0F86-E4B8-40E2-814F-9E734ABA8F37}" srcOrd="0" destOrd="0" presId="urn:microsoft.com/office/officeart/2005/8/layout/pyramid1"/>
    <dgm:cxn modelId="{C73A43E7-D83E-44BB-BBC2-26BBC765A0C9}" type="presParOf" srcId="{A39D0F86-E4B8-40E2-814F-9E734ABA8F37}" destId="{33D905BC-194A-4AC5-9669-96839A7C049C}" srcOrd="0" destOrd="0" presId="urn:microsoft.com/office/officeart/2005/8/layout/pyramid1"/>
    <dgm:cxn modelId="{227A4E2E-E6CE-4929-92FE-C2A1F90BEAB9}" type="presParOf" srcId="{A39D0F86-E4B8-40E2-814F-9E734ABA8F37}" destId="{8C568DD7-57C6-44D2-A1D7-FC8E1ECEA145}" srcOrd="1" destOrd="0" presId="urn:microsoft.com/office/officeart/2005/8/layout/pyramid1"/>
    <dgm:cxn modelId="{3C9CE9F1-D67E-475C-825A-8701DC7BB703}" type="presParOf" srcId="{8E43D6C1-ABBC-42FC-B1C3-0D6C0488E737}" destId="{9ABEF146-95BD-43E4-9530-1488269369DD}" srcOrd="1" destOrd="0" presId="urn:microsoft.com/office/officeart/2005/8/layout/pyramid1"/>
    <dgm:cxn modelId="{FE147790-F663-412A-8448-E2C415B391F6}" type="presParOf" srcId="{9ABEF146-95BD-43E4-9530-1488269369DD}" destId="{075668C0-C38E-4ECF-AF09-904519046F58}" srcOrd="0" destOrd="0" presId="urn:microsoft.com/office/officeart/2005/8/layout/pyramid1"/>
    <dgm:cxn modelId="{39A43435-4051-4CA0-A88B-2E053219EAF8}" type="presParOf" srcId="{9ABEF146-95BD-43E4-9530-1488269369DD}" destId="{C428992D-4CF6-490D-91DA-F656A2FA764E}" srcOrd="1" destOrd="0" presId="urn:microsoft.com/office/officeart/2005/8/layout/pyramid1"/>
    <dgm:cxn modelId="{0AFD458D-C4AF-4552-9A50-006C55073F65}" type="presParOf" srcId="{8E43D6C1-ABBC-42FC-B1C3-0D6C0488E737}" destId="{47D45B53-CDAB-4301-BD23-45000139943F}" srcOrd="2" destOrd="0" presId="urn:microsoft.com/office/officeart/2005/8/layout/pyramid1"/>
    <dgm:cxn modelId="{DCB77DE0-FF98-4A29-96B5-663DE40EA590}" type="presParOf" srcId="{47D45B53-CDAB-4301-BD23-45000139943F}" destId="{699F067B-A64E-46D2-9163-6D5C2F484ABA}" srcOrd="0" destOrd="0" presId="urn:microsoft.com/office/officeart/2005/8/layout/pyramid1"/>
    <dgm:cxn modelId="{3FB9AF6E-9E52-47CC-932F-B9827942883C}" type="presParOf" srcId="{47D45B53-CDAB-4301-BD23-45000139943F}" destId="{4A860141-4CBA-43BF-B33B-8F73F186F9EF}" srcOrd="1" destOrd="0" presId="urn:microsoft.com/office/officeart/2005/8/layout/pyramid1"/>
    <dgm:cxn modelId="{7781601D-6FE6-4FB7-A77C-A5704DB971D7}" type="presParOf" srcId="{8E43D6C1-ABBC-42FC-B1C3-0D6C0488E737}" destId="{D6C412FA-A47D-46B7-AC91-4349454F37E0}" srcOrd="3" destOrd="0" presId="urn:microsoft.com/office/officeart/2005/8/layout/pyramid1"/>
    <dgm:cxn modelId="{B3119FBF-DE78-4641-B231-5E5EA9496B7A}" type="presParOf" srcId="{D6C412FA-A47D-46B7-AC91-4349454F37E0}" destId="{BC356177-BB70-4571-815E-C21E41CD65EB}" srcOrd="0" destOrd="0" presId="urn:microsoft.com/office/officeart/2005/8/layout/pyramid1"/>
    <dgm:cxn modelId="{A68EE0E8-FC6A-4F6D-809D-FC206EC59DFE}" type="presParOf" srcId="{D6C412FA-A47D-46B7-AC91-4349454F37E0}" destId="{75ED8DD3-0796-47B6-A201-DCF54044DC87}" srcOrd="1" destOrd="0" presId="urn:microsoft.com/office/officeart/2005/8/layout/pyramid1"/>
    <dgm:cxn modelId="{CD8AECEA-C834-48FB-8F5A-380150B4E409}" type="presParOf" srcId="{8E43D6C1-ABBC-42FC-B1C3-0D6C0488E737}" destId="{2E5C2ED4-B11A-44F9-848D-5A1EE22228B5}" srcOrd="4" destOrd="0" presId="urn:microsoft.com/office/officeart/2005/8/layout/pyramid1"/>
    <dgm:cxn modelId="{CD6B0917-1DDE-4ABB-B48B-B6AF1188A67A}" type="presParOf" srcId="{2E5C2ED4-B11A-44F9-848D-5A1EE22228B5}" destId="{34E90456-7176-4CA3-AB22-7ECE2A470F55}" srcOrd="0" destOrd="0" presId="urn:microsoft.com/office/officeart/2005/8/layout/pyramid1"/>
    <dgm:cxn modelId="{DD60701B-B146-47C1-9CFB-0466B81B7545}"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DE74FBE3-A9F7-4ADD-A67A-C5806886C4ED}" srcId="{8977AFAA-39ED-4987-8EA3-760D5D1B2F6B}" destId="{9F844304-C8C8-4981-A471-00495CE39262}" srcOrd="3" destOrd="0" parTransId="{4A596909-43BA-4BB5-8A74-E0B634D878FD}" sibTransId="{900CC178-38FC-412D-8ECA-313EEFA613D3}"/>
    <dgm:cxn modelId="{91AAA90B-E93E-4506-991F-0EFF663AB433}" type="presOf" srcId="{9F844304-C8C8-4981-A471-00495CE39262}" destId="{BC356177-BB70-4571-815E-C21E41CD65EB}" srcOrd="0" destOrd="0" presId="urn:microsoft.com/office/officeart/2005/8/layout/pyramid1"/>
    <dgm:cxn modelId="{34AA794D-E8D4-4AE2-993C-FA30B3EA268D}" type="presOf" srcId="{CB254CFF-AE29-4C58-BC27-60622EA9A076}" destId="{33D905BC-194A-4AC5-9669-96839A7C049C}" srcOrd="0"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61FCCB6A-9689-4F1A-BE44-C9B69EFC490E}" type="presOf" srcId="{8977AFAA-39ED-4987-8EA3-760D5D1B2F6B}" destId="{8E43D6C1-ABBC-42FC-B1C3-0D6C0488E737}" srcOrd="0" destOrd="0" presId="urn:microsoft.com/office/officeart/2005/8/layout/pyramid1"/>
    <dgm:cxn modelId="{57070082-AB7A-4864-BC29-4CD7BCC2F0B6}" type="presOf" srcId="{DB6C2C34-6FA6-440C-943A-CDB125D2614C}" destId="{699F067B-A64E-46D2-9163-6D5C2F484ABA}" srcOrd="0" destOrd="0" presId="urn:microsoft.com/office/officeart/2005/8/layout/pyramid1"/>
    <dgm:cxn modelId="{DEF68963-7653-4608-AAD1-D6F6F808C025}" type="presOf" srcId="{F2B01602-D734-4203-898B-506F95327608}" destId="{34E90456-7176-4CA3-AB22-7ECE2A470F55}" srcOrd="0" destOrd="0" presId="urn:microsoft.com/office/officeart/2005/8/layout/pyramid1"/>
    <dgm:cxn modelId="{E2E04DBA-495D-4782-A13D-92D1139CBA05}" type="presOf" srcId="{DB6C2C34-6FA6-440C-943A-CDB125D2614C}" destId="{4A860141-4CBA-43BF-B33B-8F73F186F9EF}" srcOrd="1"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8D183E6D-8169-470A-8FF5-6646573ADB43}" type="presOf" srcId="{015D1648-55B8-4A08-AA04-A70BBB9CF712}" destId="{C428992D-4CF6-490D-91DA-F656A2FA764E}" srcOrd="1" destOrd="0" presId="urn:microsoft.com/office/officeart/2005/8/layout/pyramid1"/>
    <dgm:cxn modelId="{9055143F-EB2E-484F-9D03-7AFA2C0A618B}" type="presOf" srcId="{CB254CFF-AE29-4C58-BC27-60622EA9A076}" destId="{8C568DD7-57C6-44D2-A1D7-FC8E1ECEA145}" srcOrd="1" destOrd="0" presId="urn:microsoft.com/office/officeart/2005/8/layout/pyramid1"/>
    <dgm:cxn modelId="{32D99043-5ED6-4403-A67C-E9912024FBDB}" type="presOf" srcId="{015D1648-55B8-4A08-AA04-A70BBB9CF712}" destId="{075668C0-C38E-4ECF-AF09-904519046F58}" srcOrd="0" destOrd="0" presId="urn:microsoft.com/office/officeart/2005/8/layout/pyramid1"/>
    <dgm:cxn modelId="{E2AC43A8-7519-471E-A795-31E3AB772AB2}" type="presOf" srcId="{F2B01602-D734-4203-898B-506F95327608}" destId="{B1B641A5-7D14-40A4-9461-0526304FAE7B}" srcOrd="1"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F66B3E42-6D29-4F6E-A503-00F1AE88455F}" type="presOf" srcId="{9F844304-C8C8-4981-A471-00495CE39262}" destId="{75ED8DD3-0796-47B6-A201-DCF54044DC87}" srcOrd="1"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7EE826DB-839A-4C1C-B577-1C3774400188}" type="presParOf" srcId="{8E43D6C1-ABBC-42FC-B1C3-0D6C0488E737}" destId="{A39D0F86-E4B8-40E2-814F-9E734ABA8F37}" srcOrd="0" destOrd="0" presId="urn:microsoft.com/office/officeart/2005/8/layout/pyramid1"/>
    <dgm:cxn modelId="{59CF4BB8-575A-4F50-AE8E-BF75C04C8F8D}" type="presParOf" srcId="{A39D0F86-E4B8-40E2-814F-9E734ABA8F37}" destId="{33D905BC-194A-4AC5-9669-96839A7C049C}" srcOrd="0" destOrd="0" presId="urn:microsoft.com/office/officeart/2005/8/layout/pyramid1"/>
    <dgm:cxn modelId="{76FACA45-2EBF-4663-B0C7-C8DF49E60411}" type="presParOf" srcId="{A39D0F86-E4B8-40E2-814F-9E734ABA8F37}" destId="{8C568DD7-57C6-44D2-A1D7-FC8E1ECEA145}" srcOrd="1" destOrd="0" presId="urn:microsoft.com/office/officeart/2005/8/layout/pyramid1"/>
    <dgm:cxn modelId="{6FA68B56-D228-47FA-9F12-A584CDE7B94E}" type="presParOf" srcId="{8E43D6C1-ABBC-42FC-B1C3-0D6C0488E737}" destId="{9ABEF146-95BD-43E4-9530-1488269369DD}" srcOrd="1" destOrd="0" presId="urn:microsoft.com/office/officeart/2005/8/layout/pyramid1"/>
    <dgm:cxn modelId="{3889FFE7-4467-42FD-B7C1-DC74C5BC5C7D}" type="presParOf" srcId="{9ABEF146-95BD-43E4-9530-1488269369DD}" destId="{075668C0-C38E-4ECF-AF09-904519046F58}" srcOrd="0" destOrd="0" presId="urn:microsoft.com/office/officeart/2005/8/layout/pyramid1"/>
    <dgm:cxn modelId="{F6918FBF-927B-4319-B173-9D149E00340A}" type="presParOf" srcId="{9ABEF146-95BD-43E4-9530-1488269369DD}" destId="{C428992D-4CF6-490D-91DA-F656A2FA764E}" srcOrd="1" destOrd="0" presId="urn:microsoft.com/office/officeart/2005/8/layout/pyramid1"/>
    <dgm:cxn modelId="{F0355733-C55F-433A-9D77-115177604EBD}" type="presParOf" srcId="{8E43D6C1-ABBC-42FC-B1C3-0D6C0488E737}" destId="{47D45B53-CDAB-4301-BD23-45000139943F}" srcOrd="2" destOrd="0" presId="urn:microsoft.com/office/officeart/2005/8/layout/pyramid1"/>
    <dgm:cxn modelId="{387B05BC-2C2C-4376-B77A-640FF0742034}" type="presParOf" srcId="{47D45B53-CDAB-4301-BD23-45000139943F}" destId="{699F067B-A64E-46D2-9163-6D5C2F484ABA}" srcOrd="0" destOrd="0" presId="urn:microsoft.com/office/officeart/2005/8/layout/pyramid1"/>
    <dgm:cxn modelId="{91CC04C0-B9B3-419E-8FD3-ACF7454D0212}" type="presParOf" srcId="{47D45B53-CDAB-4301-BD23-45000139943F}" destId="{4A860141-4CBA-43BF-B33B-8F73F186F9EF}" srcOrd="1" destOrd="0" presId="urn:microsoft.com/office/officeart/2005/8/layout/pyramid1"/>
    <dgm:cxn modelId="{D422C3E5-DEE6-42D6-BEBE-4297CDF2FA08}" type="presParOf" srcId="{8E43D6C1-ABBC-42FC-B1C3-0D6C0488E737}" destId="{D6C412FA-A47D-46B7-AC91-4349454F37E0}" srcOrd="3" destOrd="0" presId="urn:microsoft.com/office/officeart/2005/8/layout/pyramid1"/>
    <dgm:cxn modelId="{297E0389-E40D-44FE-A56E-B7DF3E77248E}" type="presParOf" srcId="{D6C412FA-A47D-46B7-AC91-4349454F37E0}" destId="{BC356177-BB70-4571-815E-C21E41CD65EB}" srcOrd="0" destOrd="0" presId="urn:microsoft.com/office/officeart/2005/8/layout/pyramid1"/>
    <dgm:cxn modelId="{CC4246EB-2FAE-428F-AE71-FD5C88EEE102}" type="presParOf" srcId="{D6C412FA-A47D-46B7-AC91-4349454F37E0}" destId="{75ED8DD3-0796-47B6-A201-DCF54044DC87}" srcOrd="1" destOrd="0" presId="urn:microsoft.com/office/officeart/2005/8/layout/pyramid1"/>
    <dgm:cxn modelId="{077090D8-AA5B-43C8-8A36-95DEFF880BB3}" type="presParOf" srcId="{8E43D6C1-ABBC-42FC-B1C3-0D6C0488E737}" destId="{2E5C2ED4-B11A-44F9-848D-5A1EE22228B5}" srcOrd="4" destOrd="0" presId="urn:microsoft.com/office/officeart/2005/8/layout/pyramid1"/>
    <dgm:cxn modelId="{0D0933DE-7FDF-4658-AD47-7C352D207E6D}" type="presParOf" srcId="{2E5C2ED4-B11A-44F9-848D-5A1EE22228B5}" destId="{34E90456-7176-4CA3-AB22-7ECE2A470F55}" srcOrd="0" destOrd="0" presId="urn:microsoft.com/office/officeart/2005/8/layout/pyramid1"/>
    <dgm:cxn modelId="{E303E2BD-45D4-4A90-A172-61DA7B201028}"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3"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015D1648-55B8-4A08-AA04-A70BBB9CF712}">
      <dgm:prSet phldrT="[Text]"/>
      <dgm:spPr/>
      <dgm:t>
        <a:bodyPr/>
        <a:lstStyle/>
        <a:p>
          <a:r>
            <a:rPr lang="en-US" dirty="0"/>
            <a:t>  </a:t>
          </a:r>
        </a:p>
      </dgm:t>
    </dgm:pt>
    <dgm:pt modelId="{8B2F7F80-1A9B-41A9-804E-9161369BABED}" type="parTrans" cxnId="{3EE16B99-9EA5-4FDF-9EA1-A9695D16336D}">
      <dgm:prSet/>
      <dgm:spPr/>
      <dgm:t>
        <a:bodyPr/>
        <a:lstStyle/>
        <a:p>
          <a:endParaRPr lang="en-US"/>
        </a:p>
      </dgm:t>
    </dgm:pt>
    <dgm:pt modelId="{C79DA2EA-D04A-43D9-BCCD-6C73D0DF5792}" type="sib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39544E38-A556-4CF2-B3D3-BCAB24206676}" type="parTrans" cxnId="{DE26D745-F1CE-427D-B0D9-849A648F4201}">
      <dgm:prSet/>
      <dgm:spPr/>
      <dgm:t>
        <a:bodyPr/>
        <a:lstStyle/>
        <a:p>
          <a:endParaRPr lang="en-US"/>
        </a:p>
      </dgm:t>
    </dgm:pt>
    <dgm:pt modelId="{DADEB109-7CCE-4968-BDBB-9986B58A1992}" type="sibTrans" cxnId="{DE26D745-F1CE-427D-B0D9-849A648F4201}">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9CBBA50F-2A0E-40C5-8F52-A14ABD90F0BA}" type="presOf" srcId="{015D1648-55B8-4A08-AA04-A70BBB9CF712}" destId="{C428992D-4CF6-490D-91DA-F656A2FA764E}" srcOrd="1"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490E5ACF-6044-437B-A2BB-A904953F8EC8}" srcId="{8977AFAA-39ED-4987-8EA3-760D5D1B2F6B}" destId="{CB254CFF-AE29-4C58-BC27-60622EA9A076}" srcOrd="0" destOrd="0" parTransId="{1388A16E-BF95-43E9-BB12-8BE219067F4E}" sibTransId="{47439930-5E80-474A-AA14-C04CC5713FE4}"/>
    <dgm:cxn modelId="{2CF2B18F-6416-4F3D-AFD9-D56311AA2CFE}" type="presOf" srcId="{015D1648-55B8-4A08-AA04-A70BBB9CF712}" destId="{075668C0-C38E-4ECF-AF09-904519046F58}" srcOrd="0" destOrd="0" presId="urn:microsoft.com/office/officeart/2005/8/layout/pyramid1"/>
    <dgm:cxn modelId="{7BE338FE-9062-4CE2-8D71-8480829C53F6}" type="presOf" srcId="{F2B01602-D734-4203-898B-506F95327608}" destId="{B1B641A5-7D14-40A4-9461-0526304FAE7B}" srcOrd="1"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9951DE25-05C0-4A4E-8DB9-1F13EBD6DD56}" type="presOf" srcId="{CB254CFF-AE29-4C58-BC27-60622EA9A076}" destId="{8C568DD7-57C6-44D2-A1D7-FC8E1ECEA145}" srcOrd="1" destOrd="0" presId="urn:microsoft.com/office/officeart/2005/8/layout/pyramid1"/>
    <dgm:cxn modelId="{008CC1F0-8A78-45B3-9C59-28E0A86111E5}" type="presOf" srcId="{9F844304-C8C8-4981-A471-00495CE39262}" destId="{BC356177-BB70-4571-815E-C21E41CD65EB}" srcOrd="0" destOrd="0" presId="urn:microsoft.com/office/officeart/2005/8/layout/pyramid1"/>
    <dgm:cxn modelId="{0FCF4A72-A41D-4BFB-B392-A342BC263ADF}" type="presOf" srcId="{DB6C2C34-6FA6-440C-943A-CDB125D2614C}" destId="{4A860141-4CBA-43BF-B33B-8F73F186F9EF}" srcOrd="1" destOrd="0" presId="urn:microsoft.com/office/officeart/2005/8/layout/pyramid1"/>
    <dgm:cxn modelId="{FE664950-2AFC-44EF-A4EE-970453C195B2}" type="presOf" srcId="{9F844304-C8C8-4981-A471-00495CE39262}" destId="{75ED8DD3-0796-47B6-A201-DCF54044DC87}" srcOrd="1" destOrd="0" presId="urn:microsoft.com/office/officeart/2005/8/layout/pyramid1"/>
    <dgm:cxn modelId="{D477E522-801E-47B0-A32C-AEFBE0F8578A}" type="presOf" srcId="{CB254CFF-AE29-4C58-BC27-60622EA9A076}" destId="{33D905BC-194A-4AC5-9669-96839A7C049C}" srcOrd="0"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FF0667C4-C24B-442E-A074-AEB0BB7C1F14}" type="presOf" srcId="{F2B01602-D734-4203-898B-506F95327608}" destId="{34E90456-7176-4CA3-AB22-7ECE2A470F55}" srcOrd="0" destOrd="0" presId="urn:microsoft.com/office/officeart/2005/8/layout/pyramid1"/>
    <dgm:cxn modelId="{012496CA-2BF2-40C3-BB15-323098335B53}" type="presOf" srcId="{8977AFAA-39ED-4987-8EA3-760D5D1B2F6B}" destId="{8E43D6C1-ABBC-42FC-B1C3-0D6C0488E737}" srcOrd="0" destOrd="0" presId="urn:microsoft.com/office/officeart/2005/8/layout/pyramid1"/>
    <dgm:cxn modelId="{1907022D-7E70-468C-8A86-F55E49BCC1BB}" type="presOf" srcId="{DB6C2C34-6FA6-440C-943A-CDB125D2614C}" destId="{699F067B-A64E-46D2-9163-6D5C2F484ABA}" srcOrd="0"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D49AFEC5-158E-414A-8A47-104736202BF2}" type="presParOf" srcId="{8E43D6C1-ABBC-42FC-B1C3-0D6C0488E737}" destId="{A39D0F86-E4B8-40E2-814F-9E734ABA8F37}" srcOrd="0" destOrd="0" presId="urn:microsoft.com/office/officeart/2005/8/layout/pyramid1"/>
    <dgm:cxn modelId="{223AF334-314C-4A93-BC43-E14D77896354}" type="presParOf" srcId="{A39D0F86-E4B8-40E2-814F-9E734ABA8F37}" destId="{33D905BC-194A-4AC5-9669-96839A7C049C}" srcOrd="0" destOrd="0" presId="urn:microsoft.com/office/officeart/2005/8/layout/pyramid1"/>
    <dgm:cxn modelId="{DFBEA854-3641-4A03-B252-73445827D9B1}" type="presParOf" srcId="{A39D0F86-E4B8-40E2-814F-9E734ABA8F37}" destId="{8C568DD7-57C6-44D2-A1D7-FC8E1ECEA145}" srcOrd="1" destOrd="0" presId="urn:microsoft.com/office/officeart/2005/8/layout/pyramid1"/>
    <dgm:cxn modelId="{D0D1B224-F794-4EE0-8A56-A3AC7A8940E7}" type="presParOf" srcId="{8E43D6C1-ABBC-42FC-B1C3-0D6C0488E737}" destId="{9ABEF146-95BD-43E4-9530-1488269369DD}" srcOrd="1" destOrd="0" presId="urn:microsoft.com/office/officeart/2005/8/layout/pyramid1"/>
    <dgm:cxn modelId="{1325E96D-8FD5-4204-82E6-03B171A2CE53}" type="presParOf" srcId="{9ABEF146-95BD-43E4-9530-1488269369DD}" destId="{075668C0-C38E-4ECF-AF09-904519046F58}" srcOrd="0" destOrd="0" presId="urn:microsoft.com/office/officeart/2005/8/layout/pyramid1"/>
    <dgm:cxn modelId="{11DDE86F-60CF-4CE4-9761-9683F19DAE1B}" type="presParOf" srcId="{9ABEF146-95BD-43E4-9530-1488269369DD}" destId="{C428992D-4CF6-490D-91DA-F656A2FA764E}" srcOrd="1" destOrd="0" presId="urn:microsoft.com/office/officeart/2005/8/layout/pyramid1"/>
    <dgm:cxn modelId="{8F3E1896-BD4E-4462-8E0A-77AC4537301E}" type="presParOf" srcId="{8E43D6C1-ABBC-42FC-B1C3-0D6C0488E737}" destId="{47D45B53-CDAB-4301-BD23-45000139943F}" srcOrd="2" destOrd="0" presId="urn:microsoft.com/office/officeart/2005/8/layout/pyramid1"/>
    <dgm:cxn modelId="{1556DCEE-91AE-4A9F-8924-C2EC7766F5E3}" type="presParOf" srcId="{47D45B53-CDAB-4301-BD23-45000139943F}" destId="{699F067B-A64E-46D2-9163-6D5C2F484ABA}" srcOrd="0" destOrd="0" presId="urn:microsoft.com/office/officeart/2005/8/layout/pyramid1"/>
    <dgm:cxn modelId="{53367C66-2346-4E60-BB4D-C9EEBF16B10D}" type="presParOf" srcId="{47D45B53-CDAB-4301-BD23-45000139943F}" destId="{4A860141-4CBA-43BF-B33B-8F73F186F9EF}" srcOrd="1" destOrd="0" presId="urn:microsoft.com/office/officeart/2005/8/layout/pyramid1"/>
    <dgm:cxn modelId="{7CA39CC3-7F68-4BDF-8337-39E376C00C97}" type="presParOf" srcId="{8E43D6C1-ABBC-42FC-B1C3-0D6C0488E737}" destId="{D6C412FA-A47D-46B7-AC91-4349454F37E0}" srcOrd="3" destOrd="0" presId="urn:microsoft.com/office/officeart/2005/8/layout/pyramid1"/>
    <dgm:cxn modelId="{D3EBFB5D-5AF2-447C-8E54-268407F334BA}" type="presParOf" srcId="{D6C412FA-A47D-46B7-AC91-4349454F37E0}" destId="{BC356177-BB70-4571-815E-C21E41CD65EB}" srcOrd="0" destOrd="0" presId="urn:microsoft.com/office/officeart/2005/8/layout/pyramid1"/>
    <dgm:cxn modelId="{F318D88D-CE6C-43E9-A510-3B03D86DCA35}" type="presParOf" srcId="{D6C412FA-A47D-46B7-AC91-4349454F37E0}" destId="{75ED8DD3-0796-47B6-A201-DCF54044DC87}" srcOrd="1" destOrd="0" presId="urn:microsoft.com/office/officeart/2005/8/layout/pyramid1"/>
    <dgm:cxn modelId="{7DCCCBA0-2B5E-4F91-BEBB-026FF4A40154}" type="presParOf" srcId="{8E43D6C1-ABBC-42FC-B1C3-0D6C0488E737}" destId="{2E5C2ED4-B11A-44F9-848D-5A1EE22228B5}" srcOrd="4" destOrd="0" presId="urn:microsoft.com/office/officeart/2005/8/layout/pyramid1"/>
    <dgm:cxn modelId="{99B18DE6-88AE-4222-A42B-5385D672EEDE}" type="presParOf" srcId="{2E5C2ED4-B11A-44F9-848D-5A1EE22228B5}" destId="{34E90456-7176-4CA3-AB22-7ECE2A470F55}" srcOrd="0" destOrd="0" presId="urn:microsoft.com/office/officeart/2005/8/layout/pyramid1"/>
    <dgm:cxn modelId="{7B9B114E-788D-4B0A-95C6-43CF556DD8E2}"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3"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015D1648-55B8-4A08-AA04-A70BBB9CF712}">
      <dgm:prSet phldrT="[Text]"/>
      <dgm:spPr/>
      <dgm:t>
        <a:bodyPr/>
        <a:lstStyle/>
        <a:p>
          <a:r>
            <a:rPr lang="en-US" dirty="0"/>
            <a:t>  </a:t>
          </a:r>
        </a:p>
      </dgm:t>
    </dgm:pt>
    <dgm:pt modelId="{8B2F7F80-1A9B-41A9-804E-9161369BABED}" type="parTrans" cxnId="{3EE16B99-9EA5-4FDF-9EA1-A9695D16336D}">
      <dgm:prSet/>
      <dgm:spPr/>
      <dgm:t>
        <a:bodyPr/>
        <a:lstStyle/>
        <a:p>
          <a:endParaRPr lang="en-US"/>
        </a:p>
      </dgm:t>
    </dgm:pt>
    <dgm:pt modelId="{C79DA2EA-D04A-43D9-BCCD-6C73D0DF5792}" type="sib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39544E38-A556-4CF2-B3D3-BCAB24206676}" type="parTrans" cxnId="{DE26D745-F1CE-427D-B0D9-849A648F4201}">
      <dgm:prSet/>
      <dgm:spPr/>
      <dgm:t>
        <a:bodyPr/>
        <a:lstStyle/>
        <a:p>
          <a:endParaRPr lang="en-US"/>
        </a:p>
      </dgm:t>
    </dgm:pt>
    <dgm:pt modelId="{DADEB109-7CCE-4968-BDBB-9986B58A1992}" type="sibTrans" cxnId="{DE26D745-F1CE-427D-B0D9-849A648F4201}">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D415520E-518D-4025-BFB5-9F8AF04B8F0D}" type="presOf" srcId="{DB6C2C34-6FA6-440C-943A-CDB125D2614C}" destId="{699F067B-A64E-46D2-9163-6D5C2F484ABA}" srcOrd="0"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0283EC0C-7D65-47B1-8267-B0A71C117261}" type="presOf" srcId="{8977AFAA-39ED-4987-8EA3-760D5D1B2F6B}" destId="{8E43D6C1-ABBC-42FC-B1C3-0D6C0488E737}" srcOrd="0" destOrd="0" presId="urn:microsoft.com/office/officeart/2005/8/layout/pyramid1"/>
    <dgm:cxn modelId="{3FCE62B9-D1C3-446C-91AF-14AD036E477F}" type="presOf" srcId="{CB254CFF-AE29-4C58-BC27-60622EA9A076}" destId="{8C568DD7-57C6-44D2-A1D7-FC8E1ECEA145}" srcOrd="1" destOrd="0" presId="urn:microsoft.com/office/officeart/2005/8/layout/pyramid1"/>
    <dgm:cxn modelId="{319F32A9-89F6-4F93-8076-AB0EEB1AA5E9}" type="presOf" srcId="{DB6C2C34-6FA6-440C-943A-CDB125D2614C}" destId="{4A860141-4CBA-43BF-B33B-8F73F186F9EF}" srcOrd="1" destOrd="0" presId="urn:microsoft.com/office/officeart/2005/8/layout/pyramid1"/>
    <dgm:cxn modelId="{3AFA7CC7-58F1-4C4E-8680-D147303C8930}" type="presOf" srcId="{9F844304-C8C8-4981-A471-00495CE39262}" destId="{BC356177-BB70-4571-815E-C21E41CD65EB}" srcOrd="0"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4885BD8C-8367-40E8-85A0-00804DA9C42E}" type="presOf" srcId="{015D1648-55B8-4A08-AA04-A70BBB9CF712}" destId="{C428992D-4CF6-490D-91DA-F656A2FA764E}" srcOrd="1" destOrd="0" presId="urn:microsoft.com/office/officeart/2005/8/layout/pyramid1"/>
    <dgm:cxn modelId="{844FCADD-20E8-4BD1-B767-CCE0AD0E434B}" type="presOf" srcId="{CB254CFF-AE29-4C58-BC27-60622EA9A076}" destId="{33D905BC-194A-4AC5-9669-96839A7C049C}" srcOrd="0" destOrd="0" presId="urn:microsoft.com/office/officeart/2005/8/layout/pyramid1"/>
    <dgm:cxn modelId="{3806DCF4-7AD3-499C-84B2-C1A03243D36B}" type="presOf" srcId="{015D1648-55B8-4A08-AA04-A70BBB9CF712}" destId="{075668C0-C38E-4ECF-AF09-904519046F58}"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BA13C720-B13E-4C27-85B1-47819C8CF54F}" type="presOf" srcId="{9F844304-C8C8-4981-A471-00495CE39262}" destId="{75ED8DD3-0796-47B6-A201-DCF54044DC87}" srcOrd="1"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245119E0-4983-4D70-85EE-09936D6A8DBF}" type="presOf" srcId="{F2B01602-D734-4203-898B-506F95327608}" destId="{B1B641A5-7D14-40A4-9461-0526304FAE7B}" srcOrd="1" destOrd="0" presId="urn:microsoft.com/office/officeart/2005/8/layout/pyramid1"/>
    <dgm:cxn modelId="{27D45C4D-FE61-4026-800D-E93DC739160F}" type="presOf" srcId="{F2B01602-D734-4203-898B-506F95327608}" destId="{34E90456-7176-4CA3-AB22-7ECE2A470F55}" srcOrd="0"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720E2C94-4D23-448C-AF8D-87DB8F8097C8}" type="presParOf" srcId="{8E43D6C1-ABBC-42FC-B1C3-0D6C0488E737}" destId="{A39D0F86-E4B8-40E2-814F-9E734ABA8F37}" srcOrd="0" destOrd="0" presId="urn:microsoft.com/office/officeart/2005/8/layout/pyramid1"/>
    <dgm:cxn modelId="{F6C198B0-AE86-4CBB-8CBA-C18EC4BC8CC1}" type="presParOf" srcId="{A39D0F86-E4B8-40E2-814F-9E734ABA8F37}" destId="{33D905BC-194A-4AC5-9669-96839A7C049C}" srcOrd="0" destOrd="0" presId="urn:microsoft.com/office/officeart/2005/8/layout/pyramid1"/>
    <dgm:cxn modelId="{B5C61DE5-EE58-4AF9-8539-B07748E3BEBA}" type="presParOf" srcId="{A39D0F86-E4B8-40E2-814F-9E734ABA8F37}" destId="{8C568DD7-57C6-44D2-A1D7-FC8E1ECEA145}" srcOrd="1" destOrd="0" presId="urn:microsoft.com/office/officeart/2005/8/layout/pyramid1"/>
    <dgm:cxn modelId="{47BED478-5C55-4DC4-A50C-D98361E4B681}" type="presParOf" srcId="{8E43D6C1-ABBC-42FC-B1C3-0D6C0488E737}" destId="{9ABEF146-95BD-43E4-9530-1488269369DD}" srcOrd="1" destOrd="0" presId="urn:microsoft.com/office/officeart/2005/8/layout/pyramid1"/>
    <dgm:cxn modelId="{51FA5B25-5EA3-4D8D-B4BA-AB213063107C}" type="presParOf" srcId="{9ABEF146-95BD-43E4-9530-1488269369DD}" destId="{075668C0-C38E-4ECF-AF09-904519046F58}" srcOrd="0" destOrd="0" presId="urn:microsoft.com/office/officeart/2005/8/layout/pyramid1"/>
    <dgm:cxn modelId="{B9AC5945-0862-4FDF-974F-FA8BAED6CC17}" type="presParOf" srcId="{9ABEF146-95BD-43E4-9530-1488269369DD}" destId="{C428992D-4CF6-490D-91DA-F656A2FA764E}" srcOrd="1" destOrd="0" presId="urn:microsoft.com/office/officeart/2005/8/layout/pyramid1"/>
    <dgm:cxn modelId="{660153C6-FB42-4905-81DD-B2F5EE64F42C}" type="presParOf" srcId="{8E43D6C1-ABBC-42FC-B1C3-0D6C0488E737}" destId="{47D45B53-CDAB-4301-BD23-45000139943F}" srcOrd="2" destOrd="0" presId="urn:microsoft.com/office/officeart/2005/8/layout/pyramid1"/>
    <dgm:cxn modelId="{1AA5E1F9-C512-4BD3-B914-F0100ADD6DD9}" type="presParOf" srcId="{47D45B53-CDAB-4301-BD23-45000139943F}" destId="{699F067B-A64E-46D2-9163-6D5C2F484ABA}" srcOrd="0" destOrd="0" presId="urn:microsoft.com/office/officeart/2005/8/layout/pyramid1"/>
    <dgm:cxn modelId="{A341CA2D-77A3-443C-BFDF-1D959A0A9F92}" type="presParOf" srcId="{47D45B53-CDAB-4301-BD23-45000139943F}" destId="{4A860141-4CBA-43BF-B33B-8F73F186F9EF}" srcOrd="1" destOrd="0" presId="urn:microsoft.com/office/officeart/2005/8/layout/pyramid1"/>
    <dgm:cxn modelId="{A26489B8-47A8-4C46-82E0-147A4C6D71B9}" type="presParOf" srcId="{8E43D6C1-ABBC-42FC-B1C3-0D6C0488E737}" destId="{D6C412FA-A47D-46B7-AC91-4349454F37E0}" srcOrd="3" destOrd="0" presId="urn:microsoft.com/office/officeart/2005/8/layout/pyramid1"/>
    <dgm:cxn modelId="{52B9D13E-518D-4AAF-9808-B74D6CAC1CBC}" type="presParOf" srcId="{D6C412FA-A47D-46B7-AC91-4349454F37E0}" destId="{BC356177-BB70-4571-815E-C21E41CD65EB}" srcOrd="0" destOrd="0" presId="urn:microsoft.com/office/officeart/2005/8/layout/pyramid1"/>
    <dgm:cxn modelId="{67F5C7FD-00F7-4B38-B68B-5983C5F5DA56}" type="presParOf" srcId="{D6C412FA-A47D-46B7-AC91-4349454F37E0}" destId="{75ED8DD3-0796-47B6-A201-DCF54044DC87}" srcOrd="1" destOrd="0" presId="urn:microsoft.com/office/officeart/2005/8/layout/pyramid1"/>
    <dgm:cxn modelId="{912197F9-BB59-4B1B-9651-024F019FF0C0}" type="presParOf" srcId="{8E43D6C1-ABBC-42FC-B1C3-0D6C0488E737}" destId="{2E5C2ED4-B11A-44F9-848D-5A1EE22228B5}" srcOrd="4" destOrd="0" presId="urn:microsoft.com/office/officeart/2005/8/layout/pyramid1"/>
    <dgm:cxn modelId="{4DD62FF3-33A4-4A93-A898-CADD83060816}" type="presParOf" srcId="{2E5C2ED4-B11A-44F9-848D-5A1EE22228B5}" destId="{34E90456-7176-4CA3-AB22-7ECE2A470F55}" srcOrd="0" destOrd="0" presId="urn:microsoft.com/office/officeart/2005/8/layout/pyramid1"/>
    <dgm:cxn modelId="{1B3F47FC-5924-4362-8E39-388019591431}"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FB53EF89-BA95-44BC-9432-55C785E6897B}" type="presOf" srcId="{DB6C2C34-6FA6-440C-943A-CDB125D2614C}" destId="{699F067B-A64E-46D2-9163-6D5C2F484ABA}" srcOrd="0"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57605D1F-E244-4147-BBAE-4A0AACFDEA20}" type="presOf" srcId="{CB254CFF-AE29-4C58-BC27-60622EA9A076}" destId="{8C568DD7-57C6-44D2-A1D7-FC8E1ECEA145}" srcOrd="1" destOrd="0" presId="urn:microsoft.com/office/officeart/2005/8/layout/pyramid1"/>
    <dgm:cxn modelId="{76930246-DCF3-4A52-A233-B0E8077E0FF7}" type="presOf" srcId="{9F844304-C8C8-4981-A471-00495CE39262}" destId="{BC356177-BB70-4571-815E-C21E41CD65EB}" srcOrd="0" destOrd="0" presId="urn:microsoft.com/office/officeart/2005/8/layout/pyramid1"/>
    <dgm:cxn modelId="{B21D4DE4-F7E0-42FC-96F9-8F2091573652}" type="presOf" srcId="{015D1648-55B8-4A08-AA04-A70BBB9CF712}" destId="{C428992D-4CF6-490D-91DA-F656A2FA764E}" srcOrd="1"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E5DBA639-F86F-4B60-A3BA-BC3C3294084C}" type="presOf" srcId="{015D1648-55B8-4A08-AA04-A70BBB9CF712}" destId="{075668C0-C38E-4ECF-AF09-904519046F58}" srcOrd="0" destOrd="0" presId="urn:microsoft.com/office/officeart/2005/8/layout/pyramid1"/>
    <dgm:cxn modelId="{F89CBE00-452F-4158-81CD-FA54925077E2}" type="presOf" srcId="{8977AFAA-39ED-4987-8EA3-760D5D1B2F6B}" destId="{8E43D6C1-ABBC-42FC-B1C3-0D6C0488E737}"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866424AB-DEC9-4F8C-BEAF-A4FFDB614A4D}" type="presOf" srcId="{F2B01602-D734-4203-898B-506F95327608}" destId="{34E90456-7176-4CA3-AB22-7ECE2A470F55}" srcOrd="0" destOrd="0" presId="urn:microsoft.com/office/officeart/2005/8/layout/pyramid1"/>
    <dgm:cxn modelId="{49F619F0-6692-43C3-A7AE-8D9212EE9D5A}" type="presOf" srcId="{9F844304-C8C8-4981-A471-00495CE39262}" destId="{75ED8DD3-0796-47B6-A201-DCF54044DC87}" srcOrd="1" destOrd="0" presId="urn:microsoft.com/office/officeart/2005/8/layout/pyramid1"/>
    <dgm:cxn modelId="{684B67D2-0325-41B7-BD66-00DC4F7A42CE}" type="presOf" srcId="{DB6C2C34-6FA6-440C-943A-CDB125D2614C}" destId="{4A860141-4CBA-43BF-B33B-8F73F186F9EF}" srcOrd="1"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4C1D89F4-B11C-48B7-80FA-3F6A2E81F452}" type="presOf" srcId="{CB254CFF-AE29-4C58-BC27-60622EA9A076}" destId="{33D905BC-194A-4AC5-9669-96839A7C049C}" srcOrd="0" destOrd="0" presId="urn:microsoft.com/office/officeart/2005/8/layout/pyramid1"/>
    <dgm:cxn modelId="{F1B24C73-FD1D-433D-B893-7814B9C635A1}" type="presOf" srcId="{F2B01602-D734-4203-898B-506F95327608}" destId="{B1B641A5-7D14-40A4-9461-0526304FAE7B}" srcOrd="1"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09C63B2C-F40E-4801-9124-34291150387F}" type="presParOf" srcId="{8E43D6C1-ABBC-42FC-B1C3-0D6C0488E737}" destId="{A39D0F86-E4B8-40E2-814F-9E734ABA8F37}" srcOrd="0" destOrd="0" presId="urn:microsoft.com/office/officeart/2005/8/layout/pyramid1"/>
    <dgm:cxn modelId="{EA22503C-C207-4C76-95DC-8EB42C21DF99}" type="presParOf" srcId="{A39D0F86-E4B8-40E2-814F-9E734ABA8F37}" destId="{33D905BC-194A-4AC5-9669-96839A7C049C}" srcOrd="0" destOrd="0" presId="urn:microsoft.com/office/officeart/2005/8/layout/pyramid1"/>
    <dgm:cxn modelId="{17E077EA-0E4E-4F03-A699-865CEA29BAD0}" type="presParOf" srcId="{A39D0F86-E4B8-40E2-814F-9E734ABA8F37}" destId="{8C568DD7-57C6-44D2-A1D7-FC8E1ECEA145}" srcOrd="1" destOrd="0" presId="urn:microsoft.com/office/officeart/2005/8/layout/pyramid1"/>
    <dgm:cxn modelId="{18F88B18-3394-4B1E-8217-DD97E0A92B66}" type="presParOf" srcId="{8E43D6C1-ABBC-42FC-B1C3-0D6C0488E737}" destId="{9ABEF146-95BD-43E4-9530-1488269369DD}" srcOrd="1" destOrd="0" presId="urn:microsoft.com/office/officeart/2005/8/layout/pyramid1"/>
    <dgm:cxn modelId="{A20695C9-9A73-4BFC-ACD2-46DE01F5F320}" type="presParOf" srcId="{9ABEF146-95BD-43E4-9530-1488269369DD}" destId="{075668C0-C38E-4ECF-AF09-904519046F58}" srcOrd="0" destOrd="0" presId="urn:microsoft.com/office/officeart/2005/8/layout/pyramid1"/>
    <dgm:cxn modelId="{63E6A683-D58F-4355-AE5E-CE8F350350C9}" type="presParOf" srcId="{9ABEF146-95BD-43E4-9530-1488269369DD}" destId="{C428992D-4CF6-490D-91DA-F656A2FA764E}" srcOrd="1" destOrd="0" presId="urn:microsoft.com/office/officeart/2005/8/layout/pyramid1"/>
    <dgm:cxn modelId="{520EB562-E296-4661-B2CE-F9209B4174F3}" type="presParOf" srcId="{8E43D6C1-ABBC-42FC-B1C3-0D6C0488E737}" destId="{47D45B53-CDAB-4301-BD23-45000139943F}" srcOrd="2" destOrd="0" presId="urn:microsoft.com/office/officeart/2005/8/layout/pyramid1"/>
    <dgm:cxn modelId="{1E9F61F6-F78E-4B82-B686-AD1CD1A619E2}" type="presParOf" srcId="{47D45B53-CDAB-4301-BD23-45000139943F}" destId="{699F067B-A64E-46D2-9163-6D5C2F484ABA}" srcOrd="0" destOrd="0" presId="urn:microsoft.com/office/officeart/2005/8/layout/pyramid1"/>
    <dgm:cxn modelId="{DE189BA7-EC25-44F8-B88A-A0A41AC8E664}" type="presParOf" srcId="{47D45B53-CDAB-4301-BD23-45000139943F}" destId="{4A860141-4CBA-43BF-B33B-8F73F186F9EF}" srcOrd="1" destOrd="0" presId="urn:microsoft.com/office/officeart/2005/8/layout/pyramid1"/>
    <dgm:cxn modelId="{93498BC2-1DD0-4012-BF95-71D212F1A765}" type="presParOf" srcId="{8E43D6C1-ABBC-42FC-B1C3-0D6C0488E737}" destId="{D6C412FA-A47D-46B7-AC91-4349454F37E0}" srcOrd="3" destOrd="0" presId="urn:microsoft.com/office/officeart/2005/8/layout/pyramid1"/>
    <dgm:cxn modelId="{16B15D21-D6E0-45FB-8114-91E393E3AFA2}" type="presParOf" srcId="{D6C412FA-A47D-46B7-AC91-4349454F37E0}" destId="{BC356177-BB70-4571-815E-C21E41CD65EB}" srcOrd="0" destOrd="0" presId="urn:microsoft.com/office/officeart/2005/8/layout/pyramid1"/>
    <dgm:cxn modelId="{2A0F0896-C080-4E73-B7B0-B76419891896}" type="presParOf" srcId="{D6C412FA-A47D-46B7-AC91-4349454F37E0}" destId="{75ED8DD3-0796-47B6-A201-DCF54044DC87}" srcOrd="1" destOrd="0" presId="urn:microsoft.com/office/officeart/2005/8/layout/pyramid1"/>
    <dgm:cxn modelId="{23AD882F-375D-45B1-82F2-43059C57F84B}" type="presParOf" srcId="{8E43D6C1-ABBC-42FC-B1C3-0D6C0488E737}" destId="{2E5C2ED4-B11A-44F9-848D-5A1EE22228B5}" srcOrd="4" destOrd="0" presId="urn:microsoft.com/office/officeart/2005/8/layout/pyramid1"/>
    <dgm:cxn modelId="{C356135C-72B0-4D00-BD0A-D1AC8B5947CE}" type="presParOf" srcId="{2E5C2ED4-B11A-44F9-848D-5A1EE22228B5}" destId="{34E90456-7176-4CA3-AB22-7ECE2A470F55}" srcOrd="0" destOrd="0" presId="urn:microsoft.com/office/officeart/2005/8/layout/pyramid1"/>
    <dgm:cxn modelId="{7999279B-4C46-4E85-920F-90B476AAB036}"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F135124B-C57D-4094-97F0-3298C69A15F6}" type="presOf" srcId="{CB254CFF-AE29-4C58-BC27-60622EA9A076}" destId="{8C568DD7-57C6-44D2-A1D7-FC8E1ECEA145}" srcOrd="1" destOrd="0" presId="urn:microsoft.com/office/officeart/2005/8/layout/pyramid1"/>
    <dgm:cxn modelId="{CE705B34-AA9F-4FC9-A939-9A4F04CAA3D9}" type="presOf" srcId="{F2B01602-D734-4203-898B-506F95327608}" destId="{B1B641A5-7D14-40A4-9461-0526304FAE7B}" srcOrd="1"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AD9D7255-5C96-42DF-95FB-C8952A1D3EBA}" type="presOf" srcId="{F2B01602-D734-4203-898B-506F95327608}" destId="{34E90456-7176-4CA3-AB22-7ECE2A470F55}" srcOrd="0" destOrd="0" presId="urn:microsoft.com/office/officeart/2005/8/layout/pyramid1"/>
    <dgm:cxn modelId="{33DDFAFC-419D-42F6-BCE4-29D9D4CA637D}" type="presOf" srcId="{015D1648-55B8-4A08-AA04-A70BBB9CF712}" destId="{075668C0-C38E-4ECF-AF09-904519046F58}" srcOrd="0"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3EC280CF-5759-4401-ADEA-C7D85A0EC3BD}" type="presOf" srcId="{8977AFAA-39ED-4987-8EA3-760D5D1B2F6B}" destId="{8E43D6C1-ABBC-42FC-B1C3-0D6C0488E737}" srcOrd="0" destOrd="0" presId="urn:microsoft.com/office/officeart/2005/8/layout/pyramid1"/>
    <dgm:cxn modelId="{76BE67EC-BCF6-464C-824E-54F7B52DDBA6}" type="presOf" srcId="{CB254CFF-AE29-4C58-BC27-60622EA9A076}" destId="{33D905BC-194A-4AC5-9669-96839A7C049C}" srcOrd="0" destOrd="0" presId="urn:microsoft.com/office/officeart/2005/8/layout/pyramid1"/>
    <dgm:cxn modelId="{51D70449-52F8-4BCC-B129-60751F2EB151}" type="presOf" srcId="{DB6C2C34-6FA6-440C-943A-CDB125D2614C}" destId="{4A860141-4CBA-43BF-B33B-8F73F186F9EF}" srcOrd="1"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C02A2866-8904-48FA-997F-D72F5C113FD7}" type="presOf" srcId="{015D1648-55B8-4A08-AA04-A70BBB9CF712}" destId="{C428992D-4CF6-490D-91DA-F656A2FA764E}" srcOrd="1" destOrd="0" presId="urn:microsoft.com/office/officeart/2005/8/layout/pyramid1"/>
    <dgm:cxn modelId="{2BD21F9E-A1D9-454D-9BB4-023CA91C347A}" type="presOf" srcId="{9F844304-C8C8-4981-A471-00495CE39262}" destId="{75ED8DD3-0796-47B6-A201-DCF54044DC87}" srcOrd="1"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E1E2F2D4-D295-4E6E-B2AE-C9AC3FBE14C8}" type="presOf" srcId="{DB6C2C34-6FA6-440C-943A-CDB125D2614C}" destId="{699F067B-A64E-46D2-9163-6D5C2F484ABA}" srcOrd="0" destOrd="0" presId="urn:microsoft.com/office/officeart/2005/8/layout/pyramid1"/>
    <dgm:cxn modelId="{6F4C4C59-C339-4C67-9874-CBC63541E955}" type="presOf" srcId="{9F844304-C8C8-4981-A471-00495CE39262}" destId="{BC356177-BB70-4571-815E-C21E41CD65EB}" srcOrd="0"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D95A395D-EFAE-4F22-8C60-0674EF49CCE3}" type="presParOf" srcId="{8E43D6C1-ABBC-42FC-B1C3-0D6C0488E737}" destId="{A39D0F86-E4B8-40E2-814F-9E734ABA8F37}" srcOrd="0" destOrd="0" presId="urn:microsoft.com/office/officeart/2005/8/layout/pyramid1"/>
    <dgm:cxn modelId="{95AC7AF0-99BA-4E46-BC87-302B43BC5347}" type="presParOf" srcId="{A39D0F86-E4B8-40E2-814F-9E734ABA8F37}" destId="{33D905BC-194A-4AC5-9669-96839A7C049C}" srcOrd="0" destOrd="0" presId="urn:microsoft.com/office/officeart/2005/8/layout/pyramid1"/>
    <dgm:cxn modelId="{60210999-3D4C-4E53-B954-82CD60036A9C}" type="presParOf" srcId="{A39D0F86-E4B8-40E2-814F-9E734ABA8F37}" destId="{8C568DD7-57C6-44D2-A1D7-FC8E1ECEA145}" srcOrd="1" destOrd="0" presId="urn:microsoft.com/office/officeart/2005/8/layout/pyramid1"/>
    <dgm:cxn modelId="{4768533B-58F8-4BC5-941B-8AD0CE191446}" type="presParOf" srcId="{8E43D6C1-ABBC-42FC-B1C3-0D6C0488E737}" destId="{9ABEF146-95BD-43E4-9530-1488269369DD}" srcOrd="1" destOrd="0" presId="urn:microsoft.com/office/officeart/2005/8/layout/pyramid1"/>
    <dgm:cxn modelId="{B7331EBF-82E4-4C8C-8501-2862B827A102}" type="presParOf" srcId="{9ABEF146-95BD-43E4-9530-1488269369DD}" destId="{075668C0-C38E-4ECF-AF09-904519046F58}" srcOrd="0" destOrd="0" presId="urn:microsoft.com/office/officeart/2005/8/layout/pyramid1"/>
    <dgm:cxn modelId="{62ED9FAA-401E-4AE7-9B10-F05EBC760545}" type="presParOf" srcId="{9ABEF146-95BD-43E4-9530-1488269369DD}" destId="{C428992D-4CF6-490D-91DA-F656A2FA764E}" srcOrd="1" destOrd="0" presId="urn:microsoft.com/office/officeart/2005/8/layout/pyramid1"/>
    <dgm:cxn modelId="{8FE35F4A-01D1-4758-946D-E462EC8982E1}" type="presParOf" srcId="{8E43D6C1-ABBC-42FC-B1C3-0D6C0488E737}" destId="{47D45B53-CDAB-4301-BD23-45000139943F}" srcOrd="2" destOrd="0" presId="urn:microsoft.com/office/officeart/2005/8/layout/pyramid1"/>
    <dgm:cxn modelId="{49E0D24D-3CB5-4D3A-BDB9-21F3B0D978D7}" type="presParOf" srcId="{47D45B53-CDAB-4301-BD23-45000139943F}" destId="{699F067B-A64E-46D2-9163-6D5C2F484ABA}" srcOrd="0" destOrd="0" presId="urn:microsoft.com/office/officeart/2005/8/layout/pyramid1"/>
    <dgm:cxn modelId="{FE298701-6420-4B58-B1B5-D0454CC237D1}" type="presParOf" srcId="{47D45B53-CDAB-4301-BD23-45000139943F}" destId="{4A860141-4CBA-43BF-B33B-8F73F186F9EF}" srcOrd="1" destOrd="0" presId="urn:microsoft.com/office/officeart/2005/8/layout/pyramid1"/>
    <dgm:cxn modelId="{8FBDABDC-8D8A-4E04-9732-C325DC59CBCE}" type="presParOf" srcId="{8E43D6C1-ABBC-42FC-B1C3-0D6C0488E737}" destId="{D6C412FA-A47D-46B7-AC91-4349454F37E0}" srcOrd="3" destOrd="0" presId="urn:microsoft.com/office/officeart/2005/8/layout/pyramid1"/>
    <dgm:cxn modelId="{32776AAE-C7D9-4670-870D-2C7862C0516A}" type="presParOf" srcId="{D6C412FA-A47D-46B7-AC91-4349454F37E0}" destId="{BC356177-BB70-4571-815E-C21E41CD65EB}" srcOrd="0" destOrd="0" presId="urn:microsoft.com/office/officeart/2005/8/layout/pyramid1"/>
    <dgm:cxn modelId="{893D191F-B055-4C61-8743-78F757615970}" type="presParOf" srcId="{D6C412FA-A47D-46B7-AC91-4349454F37E0}" destId="{75ED8DD3-0796-47B6-A201-DCF54044DC87}" srcOrd="1" destOrd="0" presId="urn:microsoft.com/office/officeart/2005/8/layout/pyramid1"/>
    <dgm:cxn modelId="{B764B3FD-B8F7-4B1B-BA66-1B573AD99A88}" type="presParOf" srcId="{8E43D6C1-ABBC-42FC-B1C3-0D6C0488E737}" destId="{2E5C2ED4-B11A-44F9-848D-5A1EE22228B5}" srcOrd="4" destOrd="0" presId="urn:microsoft.com/office/officeart/2005/8/layout/pyramid1"/>
    <dgm:cxn modelId="{680213DF-4762-422D-8F7D-36847427504E}" type="presParOf" srcId="{2E5C2ED4-B11A-44F9-848D-5A1EE22228B5}" destId="{34E90456-7176-4CA3-AB22-7ECE2A470F55}" srcOrd="0" destOrd="0" presId="urn:microsoft.com/office/officeart/2005/8/layout/pyramid1"/>
    <dgm:cxn modelId="{97FC7B6C-F107-48B9-A050-A272D52AF3D6}"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F135124B-C57D-4094-97F0-3298C69A15F6}" type="presOf" srcId="{CB254CFF-AE29-4C58-BC27-60622EA9A076}" destId="{8C568DD7-57C6-44D2-A1D7-FC8E1ECEA145}" srcOrd="1" destOrd="0" presId="urn:microsoft.com/office/officeart/2005/8/layout/pyramid1"/>
    <dgm:cxn modelId="{CE705B34-AA9F-4FC9-A939-9A4F04CAA3D9}" type="presOf" srcId="{F2B01602-D734-4203-898B-506F95327608}" destId="{B1B641A5-7D14-40A4-9461-0526304FAE7B}" srcOrd="1"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AD9D7255-5C96-42DF-95FB-C8952A1D3EBA}" type="presOf" srcId="{F2B01602-D734-4203-898B-506F95327608}" destId="{34E90456-7176-4CA3-AB22-7ECE2A470F55}" srcOrd="0" destOrd="0" presId="urn:microsoft.com/office/officeart/2005/8/layout/pyramid1"/>
    <dgm:cxn modelId="{33DDFAFC-419D-42F6-BCE4-29D9D4CA637D}" type="presOf" srcId="{015D1648-55B8-4A08-AA04-A70BBB9CF712}" destId="{075668C0-C38E-4ECF-AF09-904519046F58}" srcOrd="0"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3EC280CF-5759-4401-ADEA-C7D85A0EC3BD}" type="presOf" srcId="{8977AFAA-39ED-4987-8EA3-760D5D1B2F6B}" destId="{8E43D6C1-ABBC-42FC-B1C3-0D6C0488E737}" srcOrd="0" destOrd="0" presId="urn:microsoft.com/office/officeart/2005/8/layout/pyramid1"/>
    <dgm:cxn modelId="{76BE67EC-BCF6-464C-824E-54F7B52DDBA6}" type="presOf" srcId="{CB254CFF-AE29-4C58-BC27-60622EA9A076}" destId="{33D905BC-194A-4AC5-9669-96839A7C049C}" srcOrd="0" destOrd="0" presId="urn:microsoft.com/office/officeart/2005/8/layout/pyramid1"/>
    <dgm:cxn modelId="{51D70449-52F8-4BCC-B129-60751F2EB151}" type="presOf" srcId="{DB6C2C34-6FA6-440C-943A-CDB125D2614C}" destId="{4A860141-4CBA-43BF-B33B-8F73F186F9EF}" srcOrd="1"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C02A2866-8904-48FA-997F-D72F5C113FD7}" type="presOf" srcId="{015D1648-55B8-4A08-AA04-A70BBB9CF712}" destId="{C428992D-4CF6-490D-91DA-F656A2FA764E}" srcOrd="1" destOrd="0" presId="urn:microsoft.com/office/officeart/2005/8/layout/pyramid1"/>
    <dgm:cxn modelId="{2BD21F9E-A1D9-454D-9BB4-023CA91C347A}" type="presOf" srcId="{9F844304-C8C8-4981-A471-00495CE39262}" destId="{75ED8DD3-0796-47B6-A201-DCF54044DC87}" srcOrd="1"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E1E2F2D4-D295-4E6E-B2AE-C9AC3FBE14C8}" type="presOf" srcId="{DB6C2C34-6FA6-440C-943A-CDB125D2614C}" destId="{699F067B-A64E-46D2-9163-6D5C2F484ABA}" srcOrd="0" destOrd="0" presId="urn:microsoft.com/office/officeart/2005/8/layout/pyramid1"/>
    <dgm:cxn modelId="{6F4C4C59-C339-4C67-9874-CBC63541E955}" type="presOf" srcId="{9F844304-C8C8-4981-A471-00495CE39262}" destId="{BC356177-BB70-4571-815E-C21E41CD65EB}" srcOrd="0"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D95A395D-EFAE-4F22-8C60-0674EF49CCE3}" type="presParOf" srcId="{8E43D6C1-ABBC-42FC-B1C3-0D6C0488E737}" destId="{A39D0F86-E4B8-40E2-814F-9E734ABA8F37}" srcOrd="0" destOrd="0" presId="urn:microsoft.com/office/officeart/2005/8/layout/pyramid1"/>
    <dgm:cxn modelId="{95AC7AF0-99BA-4E46-BC87-302B43BC5347}" type="presParOf" srcId="{A39D0F86-E4B8-40E2-814F-9E734ABA8F37}" destId="{33D905BC-194A-4AC5-9669-96839A7C049C}" srcOrd="0" destOrd="0" presId="urn:microsoft.com/office/officeart/2005/8/layout/pyramid1"/>
    <dgm:cxn modelId="{60210999-3D4C-4E53-B954-82CD60036A9C}" type="presParOf" srcId="{A39D0F86-E4B8-40E2-814F-9E734ABA8F37}" destId="{8C568DD7-57C6-44D2-A1D7-FC8E1ECEA145}" srcOrd="1" destOrd="0" presId="urn:microsoft.com/office/officeart/2005/8/layout/pyramid1"/>
    <dgm:cxn modelId="{4768533B-58F8-4BC5-941B-8AD0CE191446}" type="presParOf" srcId="{8E43D6C1-ABBC-42FC-B1C3-0D6C0488E737}" destId="{9ABEF146-95BD-43E4-9530-1488269369DD}" srcOrd="1" destOrd="0" presId="urn:microsoft.com/office/officeart/2005/8/layout/pyramid1"/>
    <dgm:cxn modelId="{B7331EBF-82E4-4C8C-8501-2862B827A102}" type="presParOf" srcId="{9ABEF146-95BD-43E4-9530-1488269369DD}" destId="{075668C0-C38E-4ECF-AF09-904519046F58}" srcOrd="0" destOrd="0" presId="urn:microsoft.com/office/officeart/2005/8/layout/pyramid1"/>
    <dgm:cxn modelId="{62ED9FAA-401E-4AE7-9B10-F05EBC760545}" type="presParOf" srcId="{9ABEF146-95BD-43E4-9530-1488269369DD}" destId="{C428992D-4CF6-490D-91DA-F656A2FA764E}" srcOrd="1" destOrd="0" presId="urn:microsoft.com/office/officeart/2005/8/layout/pyramid1"/>
    <dgm:cxn modelId="{8FE35F4A-01D1-4758-946D-E462EC8982E1}" type="presParOf" srcId="{8E43D6C1-ABBC-42FC-B1C3-0D6C0488E737}" destId="{47D45B53-CDAB-4301-BD23-45000139943F}" srcOrd="2" destOrd="0" presId="urn:microsoft.com/office/officeart/2005/8/layout/pyramid1"/>
    <dgm:cxn modelId="{49E0D24D-3CB5-4D3A-BDB9-21F3B0D978D7}" type="presParOf" srcId="{47D45B53-CDAB-4301-BD23-45000139943F}" destId="{699F067B-A64E-46D2-9163-6D5C2F484ABA}" srcOrd="0" destOrd="0" presId="urn:microsoft.com/office/officeart/2005/8/layout/pyramid1"/>
    <dgm:cxn modelId="{FE298701-6420-4B58-B1B5-D0454CC237D1}" type="presParOf" srcId="{47D45B53-CDAB-4301-BD23-45000139943F}" destId="{4A860141-4CBA-43BF-B33B-8F73F186F9EF}" srcOrd="1" destOrd="0" presId="urn:microsoft.com/office/officeart/2005/8/layout/pyramid1"/>
    <dgm:cxn modelId="{8FBDABDC-8D8A-4E04-9732-C325DC59CBCE}" type="presParOf" srcId="{8E43D6C1-ABBC-42FC-B1C3-0D6C0488E737}" destId="{D6C412FA-A47D-46B7-AC91-4349454F37E0}" srcOrd="3" destOrd="0" presId="urn:microsoft.com/office/officeart/2005/8/layout/pyramid1"/>
    <dgm:cxn modelId="{32776AAE-C7D9-4670-870D-2C7862C0516A}" type="presParOf" srcId="{D6C412FA-A47D-46B7-AC91-4349454F37E0}" destId="{BC356177-BB70-4571-815E-C21E41CD65EB}" srcOrd="0" destOrd="0" presId="urn:microsoft.com/office/officeart/2005/8/layout/pyramid1"/>
    <dgm:cxn modelId="{893D191F-B055-4C61-8743-78F757615970}" type="presParOf" srcId="{D6C412FA-A47D-46B7-AC91-4349454F37E0}" destId="{75ED8DD3-0796-47B6-A201-DCF54044DC87}" srcOrd="1" destOrd="0" presId="urn:microsoft.com/office/officeart/2005/8/layout/pyramid1"/>
    <dgm:cxn modelId="{B764B3FD-B8F7-4B1B-BA66-1B573AD99A88}" type="presParOf" srcId="{8E43D6C1-ABBC-42FC-B1C3-0D6C0488E737}" destId="{2E5C2ED4-B11A-44F9-848D-5A1EE22228B5}" srcOrd="4" destOrd="0" presId="urn:microsoft.com/office/officeart/2005/8/layout/pyramid1"/>
    <dgm:cxn modelId="{680213DF-4762-422D-8F7D-36847427504E}" type="presParOf" srcId="{2E5C2ED4-B11A-44F9-848D-5A1EE22228B5}" destId="{34E90456-7176-4CA3-AB22-7ECE2A470F55}" srcOrd="0" destOrd="0" presId="urn:microsoft.com/office/officeart/2005/8/layout/pyramid1"/>
    <dgm:cxn modelId="{97FC7B6C-F107-48B9-A050-A272D52AF3D6}"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3"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1D9D007A-9E04-4A31-BD44-2B0AE50F9A79}" type="presOf" srcId="{9F844304-C8C8-4981-A471-00495CE39262}" destId="{75ED8DD3-0796-47B6-A201-DCF54044DC87}" srcOrd="1"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3CB95D40-0723-4409-9610-EE5CD38D2C40}" type="presOf" srcId="{F2B01602-D734-4203-898B-506F95327608}" destId="{34E90456-7176-4CA3-AB22-7ECE2A470F55}" srcOrd="0" destOrd="0" presId="urn:microsoft.com/office/officeart/2005/8/layout/pyramid1"/>
    <dgm:cxn modelId="{05BD660F-9D5F-4EB6-8ABC-99F3E214FF38}" type="presOf" srcId="{DB6C2C34-6FA6-440C-943A-CDB125D2614C}" destId="{699F067B-A64E-46D2-9163-6D5C2F484ABA}" srcOrd="0"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EC3578DC-0659-489B-A7E5-933158E9A7F2}" type="presOf" srcId="{8977AFAA-39ED-4987-8EA3-760D5D1B2F6B}" destId="{8E43D6C1-ABBC-42FC-B1C3-0D6C0488E737}"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C17415FC-2AF1-4479-8FF7-2468AD1CDF1D}" type="presOf" srcId="{9F844304-C8C8-4981-A471-00495CE39262}" destId="{BC356177-BB70-4571-815E-C21E41CD65EB}" srcOrd="0" destOrd="0" presId="urn:microsoft.com/office/officeart/2005/8/layout/pyramid1"/>
    <dgm:cxn modelId="{95D68D32-5233-456B-8422-72C0A2F86D83}" type="presOf" srcId="{015D1648-55B8-4A08-AA04-A70BBB9CF712}" destId="{075668C0-C38E-4ECF-AF09-904519046F58}" srcOrd="0" destOrd="0" presId="urn:microsoft.com/office/officeart/2005/8/layout/pyramid1"/>
    <dgm:cxn modelId="{9A0904F9-D3C3-4E6A-872F-F8A50199D5F4}" type="presOf" srcId="{CB254CFF-AE29-4C58-BC27-60622EA9A076}" destId="{8C568DD7-57C6-44D2-A1D7-FC8E1ECEA145}" srcOrd="1" destOrd="0" presId="urn:microsoft.com/office/officeart/2005/8/layout/pyramid1"/>
    <dgm:cxn modelId="{D0B5B025-4846-404D-8A4A-D6143E4A3EB8}" type="presOf" srcId="{F2B01602-D734-4203-898B-506F95327608}" destId="{B1B641A5-7D14-40A4-9461-0526304FAE7B}" srcOrd="1"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45F80A84-4722-4CDD-B6D4-7EF9608DE28A}" type="presOf" srcId="{CB254CFF-AE29-4C58-BC27-60622EA9A076}" destId="{33D905BC-194A-4AC5-9669-96839A7C049C}" srcOrd="0" destOrd="0" presId="urn:microsoft.com/office/officeart/2005/8/layout/pyramid1"/>
    <dgm:cxn modelId="{62A92B68-685A-4604-99D5-BA462898CE67}" type="presOf" srcId="{015D1648-55B8-4A08-AA04-A70BBB9CF712}" destId="{C428992D-4CF6-490D-91DA-F656A2FA764E}" srcOrd="1" destOrd="0" presId="urn:microsoft.com/office/officeart/2005/8/layout/pyramid1"/>
    <dgm:cxn modelId="{B5438A77-7779-4A7E-B6B0-8E985E855B0D}" type="presOf" srcId="{DB6C2C34-6FA6-440C-943A-CDB125D2614C}" destId="{4A860141-4CBA-43BF-B33B-8F73F186F9EF}" srcOrd="1"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5C9CE8A9-EBFD-498B-998A-D14B99A5F787}" type="presParOf" srcId="{8E43D6C1-ABBC-42FC-B1C3-0D6C0488E737}" destId="{A39D0F86-E4B8-40E2-814F-9E734ABA8F37}" srcOrd="0" destOrd="0" presId="urn:microsoft.com/office/officeart/2005/8/layout/pyramid1"/>
    <dgm:cxn modelId="{02149C7F-A511-4A87-B148-2858D547DE0E}" type="presParOf" srcId="{A39D0F86-E4B8-40E2-814F-9E734ABA8F37}" destId="{33D905BC-194A-4AC5-9669-96839A7C049C}" srcOrd="0" destOrd="0" presId="urn:microsoft.com/office/officeart/2005/8/layout/pyramid1"/>
    <dgm:cxn modelId="{0F40D439-BE10-473C-99A0-542801F2D761}" type="presParOf" srcId="{A39D0F86-E4B8-40E2-814F-9E734ABA8F37}" destId="{8C568DD7-57C6-44D2-A1D7-FC8E1ECEA145}" srcOrd="1" destOrd="0" presId="urn:microsoft.com/office/officeart/2005/8/layout/pyramid1"/>
    <dgm:cxn modelId="{95B2B31F-585A-456B-A97A-303F65EA250B}" type="presParOf" srcId="{8E43D6C1-ABBC-42FC-B1C3-0D6C0488E737}" destId="{9ABEF146-95BD-43E4-9530-1488269369DD}" srcOrd="1" destOrd="0" presId="urn:microsoft.com/office/officeart/2005/8/layout/pyramid1"/>
    <dgm:cxn modelId="{E336578D-1D97-4DB6-B5CC-886F7F6B976D}" type="presParOf" srcId="{9ABEF146-95BD-43E4-9530-1488269369DD}" destId="{075668C0-C38E-4ECF-AF09-904519046F58}" srcOrd="0" destOrd="0" presId="urn:microsoft.com/office/officeart/2005/8/layout/pyramid1"/>
    <dgm:cxn modelId="{026DE7A4-F2CC-4807-B8CA-C1D2DFC91A26}" type="presParOf" srcId="{9ABEF146-95BD-43E4-9530-1488269369DD}" destId="{C428992D-4CF6-490D-91DA-F656A2FA764E}" srcOrd="1" destOrd="0" presId="urn:microsoft.com/office/officeart/2005/8/layout/pyramid1"/>
    <dgm:cxn modelId="{191C6E27-5B04-4A7A-8F39-48DE35328090}" type="presParOf" srcId="{8E43D6C1-ABBC-42FC-B1C3-0D6C0488E737}" destId="{47D45B53-CDAB-4301-BD23-45000139943F}" srcOrd="2" destOrd="0" presId="urn:microsoft.com/office/officeart/2005/8/layout/pyramid1"/>
    <dgm:cxn modelId="{1283B727-A7A3-4794-BD84-C3EE4553D395}" type="presParOf" srcId="{47D45B53-CDAB-4301-BD23-45000139943F}" destId="{699F067B-A64E-46D2-9163-6D5C2F484ABA}" srcOrd="0" destOrd="0" presId="urn:microsoft.com/office/officeart/2005/8/layout/pyramid1"/>
    <dgm:cxn modelId="{C29B9D20-C936-4A42-8BF3-56E65A982FB3}" type="presParOf" srcId="{47D45B53-CDAB-4301-BD23-45000139943F}" destId="{4A860141-4CBA-43BF-B33B-8F73F186F9EF}" srcOrd="1" destOrd="0" presId="urn:microsoft.com/office/officeart/2005/8/layout/pyramid1"/>
    <dgm:cxn modelId="{D8593488-1583-4318-A302-B66F0D2CA2FC}" type="presParOf" srcId="{8E43D6C1-ABBC-42FC-B1C3-0D6C0488E737}" destId="{D6C412FA-A47D-46B7-AC91-4349454F37E0}" srcOrd="3" destOrd="0" presId="urn:microsoft.com/office/officeart/2005/8/layout/pyramid1"/>
    <dgm:cxn modelId="{2F5C0F0F-1880-4EB4-A317-ADBC581BB69F}" type="presParOf" srcId="{D6C412FA-A47D-46B7-AC91-4349454F37E0}" destId="{BC356177-BB70-4571-815E-C21E41CD65EB}" srcOrd="0" destOrd="0" presId="urn:microsoft.com/office/officeart/2005/8/layout/pyramid1"/>
    <dgm:cxn modelId="{8BFA73F9-940F-4CC6-89AC-A08E7F2D94B9}" type="presParOf" srcId="{D6C412FA-A47D-46B7-AC91-4349454F37E0}" destId="{75ED8DD3-0796-47B6-A201-DCF54044DC87}" srcOrd="1" destOrd="0" presId="urn:microsoft.com/office/officeart/2005/8/layout/pyramid1"/>
    <dgm:cxn modelId="{3CA4812D-6833-43F1-B2F8-105E3E2BA1EA}" type="presParOf" srcId="{8E43D6C1-ABBC-42FC-B1C3-0D6C0488E737}" destId="{2E5C2ED4-B11A-44F9-848D-5A1EE22228B5}" srcOrd="4" destOrd="0" presId="urn:microsoft.com/office/officeart/2005/8/layout/pyramid1"/>
    <dgm:cxn modelId="{2EDE6B91-97BE-4BF8-8906-29AE781C8C7D}" type="presParOf" srcId="{2E5C2ED4-B11A-44F9-848D-5A1EE22228B5}" destId="{34E90456-7176-4CA3-AB22-7ECE2A470F55}" srcOrd="0" destOrd="0" presId="urn:microsoft.com/office/officeart/2005/8/layout/pyramid1"/>
    <dgm:cxn modelId="{ECE7BEBA-57F1-4EE8-8C2F-E78C09D2D9FD}"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1B0C6E2E-E1B7-4E76-A10F-EA4F31B05361}" type="presOf" srcId="{F2B01602-D734-4203-898B-506F95327608}" destId="{34E90456-7176-4CA3-AB22-7ECE2A470F55}" srcOrd="0"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8D996B88-F235-4943-9E68-772486924FE7}" type="presOf" srcId="{F2B01602-D734-4203-898B-506F95327608}" destId="{B1B641A5-7D14-40A4-9461-0526304FAE7B}" srcOrd="1" destOrd="0" presId="urn:microsoft.com/office/officeart/2005/8/layout/pyramid1"/>
    <dgm:cxn modelId="{E83EC09D-E142-4848-8747-BC5393E25594}" type="presOf" srcId="{015D1648-55B8-4A08-AA04-A70BBB9CF712}" destId="{C428992D-4CF6-490D-91DA-F656A2FA764E}" srcOrd="1" destOrd="0" presId="urn:microsoft.com/office/officeart/2005/8/layout/pyramid1"/>
    <dgm:cxn modelId="{E6B89EE6-A087-4AE7-A8A9-AE5DE1A238DE}" type="presOf" srcId="{8977AFAA-39ED-4987-8EA3-760D5D1B2F6B}" destId="{8E43D6C1-ABBC-42FC-B1C3-0D6C0488E737}" srcOrd="0"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64F79E8F-2DBD-4088-87B1-EB67075DDA1D}" type="presOf" srcId="{9F844304-C8C8-4981-A471-00495CE39262}" destId="{75ED8DD3-0796-47B6-A201-DCF54044DC87}" srcOrd="1" destOrd="0" presId="urn:microsoft.com/office/officeart/2005/8/layout/pyramid1"/>
    <dgm:cxn modelId="{EFEF7B90-D7AB-4248-8660-0FD88F0EA044}" type="presOf" srcId="{DB6C2C34-6FA6-440C-943A-CDB125D2614C}" destId="{4A860141-4CBA-43BF-B33B-8F73F186F9EF}" srcOrd="1" destOrd="0" presId="urn:microsoft.com/office/officeart/2005/8/layout/pyramid1"/>
    <dgm:cxn modelId="{211460B4-1D7D-47BC-9494-E78AACE27098}" type="presOf" srcId="{CB254CFF-AE29-4C58-BC27-60622EA9A076}" destId="{33D905BC-194A-4AC5-9669-96839A7C049C}"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C4E3BEA5-7210-4BDE-963D-5220312147BE}" type="presOf" srcId="{CB254CFF-AE29-4C58-BC27-60622EA9A076}" destId="{8C568DD7-57C6-44D2-A1D7-FC8E1ECEA145}" srcOrd="1" destOrd="0" presId="urn:microsoft.com/office/officeart/2005/8/layout/pyramid1"/>
    <dgm:cxn modelId="{57488ECE-4C81-47FB-BB44-6C1C71D2E719}" type="presOf" srcId="{015D1648-55B8-4A08-AA04-A70BBB9CF712}" destId="{075668C0-C38E-4ECF-AF09-904519046F58}" srcOrd="0"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82053354-1E07-4A7E-9464-8312DF1414AC}" type="presOf" srcId="{9F844304-C8C8-4981-A471-00495CE39262}" destId="{BC356177-BB70-4571-815E-C21E41CD65EB}" srcOrd="0" destOrd="0" presId="urn:microsoft.com/office/officeart/2005/8/layout/pyramid1"/>
    <dgm:cxn modelId="{A68C6A48-628B-473C-B99A-584967B16122}" type="presOf" srcId="{DB6C2C34-6FA6-440C-943A-CDB125D2614C}" destId="{699F067B-A64E-46D2-9163-6D5C2F484ABA}" srcOrd="0"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73920C6B-A2EB-48E4-BE14-098B4C0BFAF3}" type="presParOf" srcId="{8E43D6C1-ABBC-42FC-B1C3-0D6C0488E737}" destId="{A39D0F86-E4B8-40E2-814F-9E734ABA8F37}" srcOrd="0" destOrd="0" presId="urn:microsoft.com/office/officeart/2005/8/layout/pyramid1"/>
    <dgm:cxn modelId="{23B9147A-F0DD-47E1-9BEC-2A7CA8A7B4ED}" type="presParOf" srcId="{A39D0F86-E4B8-40E2-814F-9E734ABA8F37}" destId="{33D905BC-194A-4AC5-9669-96839A7C049C}" srcOrd="0" destOrd="0" presId="urn:microsoft.com/office/officeart/2005/8/layout/pyramid1"/>
    <dgm:cxn modelId="{AF1691F8-0877-42D6-B98C-C1E7380B988F}" type="presParOf" srcId="{A39D0F86-E4B8-40E2-814F-9E734ABA8F37}" destId="{8C568DD7-57C6-44D2-A1D7-FC8E1ECEA145}" srcOrd="1" destOrd="0" presId="urn:microsoft.com/office/officeart/2005/8/layout/pyramid1"/>
    <dgm:cxn modelId="{1AFD9BC0-485C-4B9D-9384-BE23DF343626}" type="presParOf" srcId="{8E43D6C1-ABBC-42FC-B1C3-0D6C0488E737}" destId="{9ABEF146-95BD-43E4-9530-1488269369DD}" srcOrd="1" destOrd="0" presId="urn:microsoft.com/office/officeart/2005/8/layout/pyramid1"/>
    <dgm:cxn modelId="{B9272009-C237-4A0F-A251-7A6B85872420}" type="presParOf" srcId="{9ABEF146-95BD-43E4-9530-1488269369DD}" destId="{075668C0-C38E-4ECF-AF09-904519046F58}" srcOrd="0" destOrd="0" presId="urn:microsoft.com/office/officeart/2005/8/layout/pyramid1"/>
    <dgm:cxn modelId="{12471E0F-DDE8-493D-995E-408F1E2DC1FB}" type="presParOf" srcId="{9ABEF146-95BD-43E4-9530-1488269369DD}" destId="{C428992D-4CF6-490D-91DA-F656A2FA764E}" srcOrd="1" destOrd="0" presId="urn:microsoft.com/office/officeart/2005/8/layout/pyramid1"/>
    <dgm:cxn modelId="{08D7961E-FC30-49A7-A134-26197CDA8738}" type="presParOf" srcId="{8E43D6C1-ABBC-42FC-B1C3-0D6C0488E737}" destId="{47D45B53-CDAB-4301-BD23-45000139943F}" srcOrd="2" destOrd="0" presId="urn:microsoft.com/office/officeart/2005/8/layout/pyramid1"/>
    <dgm:cxn modelId="{29CA3967-A0B5-468B-B15B-8567A45CA49C}" type="presParOf" srcId="{47D45B53-CDAB-4301-BD23-45000139943F}" destId="{699F067B-A64E-46D2-9163-6D5C2F484ABA}" srcOrd="0" destOrd="0" presId="urn:microsoft.com/office/officeart/2005/8/layout/pyramid1"/>
    <dgm:cxn modelId="{C3A7E74D-888E-48AA-B369-B6EE4DFF7F31}" type="presParOf" srcId="{47D45B53-CDAB-4301-BD23-45000139943F}" destId="{4A860141-4CBA-43BF-B33B-8F73F186F9EF}" srcOrd="1" destOrd="0" presId="urn:microsoft.com/office/officeart/2005/8/layout/pyramid1"/>
    <dgm:cxn modelId="{B40BB996-B003-4771-9553-82E14A95A5DC}" type="presParOf" srcId="{8E43D6C1-ABBC-42FC-B1C3-0D6C0488E737}" destId="{D6C412FA-A47D-46B7-AC91-4349454F37E0}" srcOrd="3" destOrd="0" presId="urn:microsoft.com/office/officeart/2005/8/layout/pyramid1"/>
    <dgm:cxn modelId="{69D6C665-5F2C-461B-B66D-CE0253C402B9}" type="presParOf" srcId="{D6C412FA-A47D-46B7-AC91-4349454F37E0}" destId="{BC356177-BB70-4571-815E-C21E41CD65EB}" srcOrd="0" destOrd="0" presId="urn:microsoft.com/office/officeart/2005/8/layout/pyramid1"/>
    <dgm:cxn modelId="{CC8FB88D-D75B-4EE3-B3E2-A4DD381378D9}" type="presParOf" srcId="{D6C412FA-A47D-46B7-AC91-4349454F37E0}" destId="{75ED8DD3-0796-47B6-A201-DCF54044DC87}" srcOrd="1" destOrd="0" presId="urn:microsoft.com/office/officeart/2005/8/layout/pyramid1"/>
    <dgm:cxn modelId="{75546FDC-6E68-475D-BEA7-9592DD4D4D55}" type="presParOf" srcId="{8E43D6C1-ABBC-42FC-B1C3-0D6C0488E737}" destId="{2E5C2ED4-B11A-44F9-848D-5A1EE22228B5}" srcOrd="4" destOrd="0" presId="urn:microsoft.com/office/officeart/2005/8/layout/pyramid1"/>
    <dgm:cxn modelId="{57372810-AFBA-4934-A536-C1756CB22F43}" type="presParOf" srcId="{2E5C2ED4-B11A-44F9-848D-5A1EE22228B5}" destId="{34E90456-7176-4CA3-AB22-7ECE2A470F55}" srcOrd="0" destOrd="0" presId="urn:microsoft.com/office/officeart/2005/8/layout/pyramid1"/>
    <dgm:cxn modelId="{83658027-284A-4F3F-A38B-FE962FB47F41}"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FAEDB2F7-0693-482C-B733-754698CED34A}" type="presOf" srcId="{DB6C2C34-6FA6-440C-943A-CDB125D2614C}" destId="{699F067B-A64E-46D2-9163-6D5C2F484ABA}" srcOrd="0" destOrd="0" presId="urn:microsoft.com/office/officeart/2005/8/layout/pyramid1"/>
    <dgm:cxn modelId="{45E7FA2C-7FE8-4360-8184-8D8361097236}" type="presOf" srcId="{9F844304-C8C8-4981-A471-00495CE39262}" destId="{BC356177-BB70-4571-815E-C21E41CD65EB}" srcOrd="0" destOrd="0" presId="urn:microsoft.com/office/officeart/2005/8/layout/pyramid1"/>
    <dgm:cxn modelId="{48548D33-09A4-4A85-AC4F-CEEED615CAD8}" type="presOf" srcId="{015D1648-55B8-4A08-AA04-A70BBB9CF712}" destId="{C428992D-4CF6-490D-91DA-F656A2FA764E}" srcOrd="1"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3970BB57-4437-4285-8767-710267A80074}" type="presOf" srcId="{8977AFAA-39ED-4987-8EA3-760D5D1B2F6B}" destId="{8E43D6C1-ABBC-42FC-B1C3-0D6C0488E737}" srcOrd="0" destOrd="0" presId="urn:microsoft.com/office/officeart/2005/8/layout/pyramid1"/>
    <dgm:cxn modelId="{FFC6C81B-0F03-47D3-885F-DF7DD8B62403}" type="presOf" srcId="{015D1648-55B8-4A08-AA04-A70BBB9CF712}" destId="{075668C0-C38E-4ECF-AF09-904519046F58}" srcOrd="0"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65A36623-E518-47E8-8674-E2A7366698BF}" type="presOf" srcId="{F2B01602-D734-4203-898B-506F95327608}" destId="{B1B641A5-7D14-40A4-9461-0526304FAE7B}" srcOrd="1" destOrd="0" presId="urn:microsoft.com/office/officeart/2005/8/layout/pyramid1"/>
    <dgm:cxn modelId="{0F974CFA-90EA-4087-897C-74788D6151DE}" type="presOf" srcId="{F2B01602-D734-4203-898B-506F95327608}" destId="{34E90456-7176-4CA3-AB22-7ECE2A470F55}"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94E0D841-42C2-4169-B17C-1D1CE235E140}" type="presOf" srcId="{DB6C2C34-6FA6-440C-943A-CDB125D2614C}" destId="{4A860141-4CBA-43BF-B33B-8F73F186F9EF}" srcOrd="1" destOrd="0" presId="urn:microsoft.com/office/officeart/2005/8/layout/pyramid1"/>
    <dgm:cxn modelId="{4C4F189E-8A48-4712-BEFC-02A70CFCC97A}" type="presOf" srcId="{CB254CFF-AE29-4C58-BC27-60622EA9A076}" destId="{8C568DD7-57C6-44D2-A1D7-FC8E1ECEA145}" srcOrd="1"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44805A78-ED3C-48D9-A26D-13CDA27EDA98}" type="presOf" srcId="{CB254CFF-AE29-4C58-BC27-60622EA9A076}" destId="{33D905BC-194A-4AC5-9669-96839A7C049C}" srcOrd="0" destOrd="0" presId="urn:microsoft.com/office/officeart/2005/8/layout/pyramid1"/>
    <dgm:cxn modelId="{B13D6802-4622-4278-B5DB-D92B6475BD1C}" type="presOf" srcId="{9F844304-C8C8-4981-A471-00495CE39262}" destId="{75ED8DD3-0796-47B6-A201-DCF54044DC87}" srcOrd="1"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793EBA77-9099-4C1E-A17F-BF2791AD34B7}" type="presParOf" srcId="{8E43D6C1-ABBC-42FC-B1C3-0D6C0488E737}" destId="{A39D0F86-E4B8-40E2-814F-9E734ABA8F37}" srcOrd="0" destOrd="0" presId="urn:microsoft.com/office/officeart/2005/8/layout/pyramid1"/>
    <dgm:cxn modelId="{01A3A381-9BCC-47AF-97CE-ACF409595B40}" type="presParOf" srcId="{A39D0F86-E4B8-40E2-814F-9E734ABA8F37}" destId="{33D905BC-194A-4AC5-9669-96839A7C049C}" srcOrd="0" destOrd="0" presId="urn:microsoft.com/office/officeart/2005/8/layout/pyramid1"/>
    <dgm:cxn modelId="{C6FEA2A9-4EB7-445C-A596-D4DF6541F6A5}" type="presParOf" srcId="{A39D0F86-E4B8-40E2-814F-9E734ABA8F37}" destId="{8C568DD7-57C6-44D2-A1D7-FC8E1ECEA145}" srcOrd="1" destOrd="0" presId="urn:microsoft.com/office/officeart/2005/8/layout/pyramid1"/>
    <dgm:cxn modelId="{FE9D2E26-7A55-4CBA-B813-EDCCEFF1C7AF}" type="presParOf" srcId="{8E43D6C1-ABBC-42FC-B1C3-0D6C0488E737}" destId="{9ABEF146-95BD-43E4-9530-1488269369DD}" srcOrd="1" destOrd="0" presId="urn:microsoft.com/office/officeart/2005/8/layout/pyramid1"/>
    <dgm:cxn modelId="{0E0385C7-2F5A-4888-9119-B06000A86A21}" type="presParOf" srcId="{9ABEF146-95BD-43E4-9530-1488269369DD}" destId="{075668C0-C38E-4ECF-AF09-904519046F58}" srcOrd="0" destOrd="0" presId="urn:microsoft.com/office/officeart/2005/8/layout/pyramid1"/>
    <dgm:cxn modelId="{E96000B5-671E-4943-AD58-5A5D70C0909E}" type="presParOf" srcId="{9ABEF146-95BD-43E4-9530-1488269369DD}" destId="{C428992D-4CF6-490D-91DA-F656A2FA764E}" srcOrd="1" destOrd="0" presId="urn:microsoft.com/office/officeart/2005/8/layout/pyramid1"/>
    <dgm:cxn modelId="{D9C51EA4-5133-4F09-A4D0-F524F3272EA1}" type="presParOf" srcId="{8E43D6C1-ABBC-42FC-B1C3-0D6C0488E737}" destId="{47D45B53-CDAB-4301-BD23-45000139943F}" srcOrd="2" destOrd="0" presId="urn:microsoft.com/office/officeart/2005/8/layout/pyramid1"/>
    <dgm:cxn modelId="{02658E14-6590-496C-9BEA-831CFBB75A06}" type="presParOf" srcId="{47D45B53-CDAB-4301-BD23-45000139943F}" destId="{699F067B-A64E-46D2-9163-6D5C2F484ABA}" srcOrd="0" destOrd="0" presId="urn:microsoft.com/office/officeart/2005/8/layout/pyramid1"/>
    <dgm:cxn modelId="{486E8947-2CC9-4110-99B9-E511857659E1}" type="presParOf" srcId="{47D45B53-CDAB-4301-BD23-45000139943F}" destId="{4A860141-4CBA-43BF-B33B-8F73F186F9EF}" srcOrd="1" destOrd="0" presId="urn:microsoft.com/office/officeart/2005/8/layout/pyramid1"/>
    <dgm:cxn modelId="{98162315-D8DC-4F62-8BC3-F436FF43F44A}" type="presParOf" srcId="{8E43D6C1-ABBC-42FC-B1C3-0D6C0488E737}" destId="{D6C412FA-A47D-46B7-AC91-4349454F37E0}" srcOrd="3" destOrd="0" presId="urn:microsoft.com/office/officeart/2005/8/layout/pyramid1"/>
    <dgm:cxn modelId="{72C993D9-1CCC-4FD0-9EA8-1D4992191826}" type="presParOf" srcId="{D6C412FA-A47D-46B7-AC91-4349454F37E0}" destId="{BC356177-BB70-4571-815E-C21E41CD65EB}" srcOrd="0" destOrd="0" presId="urn:microsoft.com/office/officeart/2005/8/layout/pyramid1"/>
    <dgm:cxn modelId="{0A1CAE3B-D9AA-409F-851C-0D01F9A66CAE}" type="presParOf" srcId="{D6C412FA-A47D-46B7-AC91-4349454F37E0}" destId="{75ED8DD3-0796-47B6-A201-DCF54044DC87}" srcOrd="1" destOrd="0" presId="urn:microsoft.com/office/officeart/2005/8/layout/pyramid1"/>
    <dgm:cxn modelId="{75023B65-7646-4CB0-932A-4ABF14BC29DB}" type="presParOf" srcId="{8E43D6C1-ABBC-42FC-B1C3-0D6C0488E737}" destId="{2E5C2ED4-B11A-44F9-848D-5A1EE22228B5}" srcOrd="4" destOrd="0" presId="urn:microsoft.com/office/officeart/2005/8/layout/pyramid1"/>
    <dgm:cxn modelId="{D2779812-B9DA-4543-BCC4-AF83F5A6C625}" type="presParOf" srcId="{2E5C2ED4-B11A-44F9-848D-5A1EE22228B5}" destId="{34E90456-7176-4CA3-AB22-7ECE2A470F55}" srcOrd="0" destOrd="0" presId="urn:microsoft.com/office/officeart/2005/8/layout/pyramid1"/>
    <dgm:cxn modelId="{793DEEE1-D9DF-4F11-9A55-41DEC4924F63}"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DE74FBE3-A9F7-4ADD-A67A-C5806886C4ED}" srcId="{8977AFAA-39ED-4987-8EA3-760D5D1B2F6B}" destId="{9F844304-C8C8-4981-A471-00495CE39262}" srcOrd="3" destOrd="0" parTransId="{4A596909-43BA-4BB5-8A74-E0B634D878FD}" sibTransId="{900CC178-38FC-412D-8ECA-313EEFA613D3}"/>
    <dgm:cxn modelId="{AB725590-F62D-4BB3-B7C6-AD92A1413EFF}" type="presOf" srcId="{DB6C2C34-6FA6-440C-943A-CDB125D2614C}" destId="{4A860141-4CBA-43BF-B33B-8F73F186F9EF}" srcOrd="1" destOrd="0" presId="urn:microsoft.com/office/officeart/2005/8/layout/pyramid1"/>
    <dgm:cxn modelId="{C49EA51B-A0B0-44C2-91D2-AE20BD1ABBC2}" type="presOf" srcId="{8977AFAA-39ED-4987-8EA3-760D5D1B2F6B}" destId="{8E43D6C1-ABBC-42FC-B1C3-0D6C0488E737}" srcOrd="0" destOrd="0" presId="urn:microsoft.com/office/officeart/2005/8/layout/pyramid1"/>
    <dgm:cxn modelId="{A22B17E8-49BC-4F34-9801-66B3358686ED}" type="presOf" srcId="{F2B01602-D734-4203-898B-506F95327608}" destId="{B1B641A5-7D14-40A4-9461-0526304FAE7B}" srcOrd="1" destOrd="0" presId="urn:microsoft.com/office/officeart/2005/8/layout/pyramid1"/>
    <dgm:cxn modelId="{9DB2EE53-E012-4389-BAD6-6F6A2AA46776}" type="presOf" srcId="{9F844304-C8C8-4981-A471-00495CE39262}" destId="{75ED8DD3-0796-47B6-A201-DCF54044DC87}" srcOrd="1"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5A2143E5-E672-43F9-ADFF-1D33E7550D34}" type="presOf" srcId="{CB254CFF-AE29-4C58-BC27-60622EA9A076}" destId="{33D905BC-194A-4AC5-9669-96839A7C049C}" srcOrd="0" destOrd="0" presId="urn:microsoft.com/office/officeart/2005/8/layout/pyramid1"/>
    <dgm:cxn modelId="{47056A8B-3CFC-4F0C-A558-8CC6CFB9C482}" type="presOf" srcId="{F2B01602-D734-4203-898B-506F95327608}" destId="{34E90456-7176-4CA3-AB22-7ECE2A470F55}"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6565425A-56C8-4AB5-97D9-C411086F6559}" type="presOf" srcId="{9F844304-C8C8-4981-A471-00495CE39262}" destId="{BC356177-BB70-4571-815E-C21E41CD65EB}" srcOrd="0" destOrd="0" presId="urn:microsoft.com/office/officeart/2005/8/layout/pyramid1"/>
    <dgm:cxn modelId="{65D75B74-D3F2-4BEC-9C7F-3A3A202D67B0}" type="presOf" srcId="{CB254CFF-AE29-4C58-BC27-60622EA9A076}" destId="{8C568DD7-57C6-44D2-A1D7-FC8E1ECEA145}" srcOrd="1" destOrd="0" presId="urn:microsoft.com/office/officeart/2005/8/layout/pyramid1"/>
    <dgm:cxn modelId="{DF6417D4-9FF7-4A0E-86EE-73AC92576DAA}" type="presOf" srcId="{015D1648-55B8-4A08-AA04-A70BBB9CF712}" destId="{075668C0-C38E-4ECF-AF09-904519046F58}" srcOrd="0"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9D87D035-A9FC-43E5-93F7-AE3040B3DF6B}" type="presOf" srcId="{DB6C2C34-6FA6-440C-943A-CDB125D2614C}" destId="{699F067B-A64E-46D2-9163-6D5C2F484ABA}" srcOrd="0" destOrd="0" presId="urn:microsoft.com/office/officeart/2005/8/layout/pyramid1"/>
    <dgm:cxn modelId="{F27D74F8-8616-4561-A92A-E31665375FB6}" type="presOf" srcId="{015D1648-55B8-4A08-AA04-A70BBB9CF712}" destId="{C428992D-4CF6-490D-91DA-F656A2FA764E}" srcOrd="1"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F3458378-416A-428D-B44D-FB98AEBE6830}" type="presParOf" srcId="{8E43D6C1-ABBC-42FC-B1C3-0D6C0488E737}" destId="{A39D0F86-E4B8-40E2-814F-9E734ABA8F37}" srcOrd="0" destOrd="0" presId="urn:microsoft.com/office/officeart/2005/8/layout/pyramid1"/>
    <dgm:cxn modelId="{258948AB-70BA-4A26-B8A0-5B1B07583437}" type="presParOf" srcId="{A39D0F86-E4B8-40E2-814F-9E734ABA8F37}" destId="{33D905BC-194A-4AC5-9669-96839A7C049C}" srcOrd="0" destOrd="0" presId="urn:microsoft.com/office/officeart/2005/8/layout/pyramid1"/>
    <dgm:cxn modelId="{79278BC2-A508-4681-B1D5-ED1879AEF3D5}" type="presParOf" srcId="{A39D0F86-E4B8-40E2-814F-9E734ABA8F37}" destId="{8C568DD7-57C6-44D2-A1D7-FC8E1ECEA145}" srcOrd="1" destOrd="0" presId="urn:microsoft.com/office/officeart/2005/8/layout/pyramid1"/>
    <dgm:cxn modelId="{2037A583-B20B-4B49-8201-70335CBCFBD1}" type="presParOf" srcId="{8E43D6C1-ABBC-42FC-B1C3-0D6C0488E737}" destId="{9ABEF146-95BD-43E4-9530-1488269369DD}" srcOrd="1" destOrd="0" presId="urn:microsoft.com/office/officeart/2005/8/layout/pyramid1"/>
    <dgm:cxn modelId="{83801F10-F990-4B2C-B663-E7D0576F446F}" type="presParOf" srcId="{9ABEF146-95BD-43E4-9530-1488269369DD}" destId="{075668C0-C38E-4ECF-AF09-904519046F58}" srcOrd="0" destOrd="0" presId="urn:microsoft.com/office/officeart/2005/8/layout/pyramid1"/>
    <dgm:cxn modelId="{61F31819-6EE2-4C68-B60A-F1C68A52E64F}" type="presParOf" srcId="{9ABEF146-95BD-43E4-9530-1488269369DD}" destId="{C428992D-4CF6-490D-91DA-F656A2FA764E}" srcOrd="1" destOrd="0" presId="urn:microsoft.com/office/officeart/2005/8/layout/pyramid1"/>
    <dgm:cxn modelId="{54E9268E-9E6E-4C2C-831B-0ECB13A75664}" type="presParOf" srcId="{8E43D6C1-ABBC-42FC-B1C3-0D6C0488E737}" destId="{47D45B53-CDAB-4301-BD23-45000139943F}" srcOrd="2" destOrd="0" presId="urn:microsoft.com/office/officeart/2005/8/layout/pyramid1"/>
    <dgm:cxn modelId="{FEF1490F-0E6A-4C4B-99AE-CD2E01DB2B43}" type="presParOf" srcId="{47D45B53-CDAB-4301-BD23-45000139943F}" destId="{699F067B-A64E-46D2-9163-6D5C2F484ABA}" srcOrd="0" destOrd="0" presId="urn:microsoft.com/office/officeart/2005/8/layout/pyramid1"/>
    <dgm:cxn modelId="{08A0A95C-47C2-4481-B3BE-F326313BEBF2}" type="presParOf" srcId="{47D45B53-CDAB-4301-BD23-45000139943F}" destId="{4A860141-4CBA-43BF-B33B-8F73F186F9EF}" srcOrd="1" destOrd="0" presId="urn:microsoft.com/office/officeart/2005/8/layout/pyramid1"/>
    <dgm:cxn modelId="{C571D5D5-564B-4F48-8767-17F5E5EBC8E7}" type="presParOf" srcId="{8E43D6C1-ABBC-42FC-B1C3-0D6C0488E737}" destId="{D6C412FA-A47D-46B7-AC91-4349454F37E0}" srcOrd="3" destOrd="0" presId="urn:microsoft.com/office/officeart/2005/8/layout/pyramid1"/>
    <dgm:cxn modelId="{DC4D59B0-8029-4075-8872-D1C094DC0E8F}" type="presParOf" srcId="{D6C412FA-A47D-46B7-AC91-4349454F37E0}" destId="{BC356177-BB70-4571-815E-C21E41CD65EB}" srcOrd="0" destOrd="0" presId="urn:microsoft.com/office/officeart/2005/8/layout/pyramid1"/>
    <dgm:cxn modelId="{95BC38C5-6F96-4FCC-968E-19060764DF94}" type="presParOf" srcId="{D6C412FA-A47D-46B7-AC91-4349454F37E0}" destId="{75ED8DD3-0796-47B6-A201-DCF54044DC87}" srcOrd="1" destOrd="0" presId="urn:microsoft.com/office/officeart/2005/8/layout/pyramid1"/>
    <dgm:cxn modelId="{A4C9F21C-D79C-4A3B-A9DD-2A3F20558912}" type="presParOf" srcId="{8E43D6C1-ABBC-42FC-B1C3-0D6C0488E737}" destId="{2E5C2ED4-B11A-44F9-848D-5A1EE22228B5}" srcOrd="4" destOrd="0" presId="urn:microsoft.com/office/officeart/2005/8/layout/pyramid1"/>
    <dgm:cxn modelId="{03D3660E-40B7-4C38-9DE8-16757918F922}" type="presParOf" srcId="{2E5C2ED4-B11A-44F9-848D-5A1EE22228B5}" destId="{34E90456-7176-4CA3-AB22-7ECE2A470F55}" srcOrd="0" destOrd="0" presId="urn:microsoft.com/office/officeart/2005/8/layout/pyramid1"/>
    <dgm:cxn modelId="{7343E727-AD0B-4F8C-A60B-B1D9E0506681}"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DE74FBE3-A9F7-4ADD-A67A-C5806886C4ED}" srcId="{8977AFAA-39ED-4987-8EA3-760D5D1B2F6B}" destId="{9F844304-C8C8-4981-A471-00495CE39262}" srcOrd="3" destOrd="0" parTransId="{4A596909-43BA-4BB5-8A74-E0B634D878FD}" sibTransId="{900CC178-38FC-412D-8ECA-313EEFA613D3}"/>
    <dgm:cxn modelId="{AB725590-F62D-4BB3-B7C6-AD92A1413EFF}" type="presOf" srcId="{DB6C2C34-6FA6-440C-943A-CDB125D2614C}" destId="{4A860141-4CBA-43BF-B33B-8F73F186F9EF}" srcOrd="1" destOrd="0" presId="urn:microsoft.com/office/officeart/2005/8/layout/pyramid1"/>
    <dgm:cxn modelId="{C49EA51B-A0B0-44C2-91D2-AE20BD1ABBC2}" type="presOf" srcId="{8977AFAA-39ED-4987-8EA3-760D5D1B2F6B}" destId="{8E43D6C1-ABBC-42FC-B1C3-0D6C0488E737}" srcOrd="0" destOrd="0" presId="urn:microsoft.com/office/officeart/2005/8/layout/pyramid1"/>
    <dgm:cxn modelId="{A22B17E8-49BC-4F34-9801-66B3358686ED}" type="presOf" srcId="{F2B01602-D734-4203-898B-506F95327608}" destId="{B1B641A5-7D14-40A4-9461-0526304FAE7B}" srcOrd="1" destOrd="0" presId="urn:microsoft.com/office/officeart/2005/8/layout/pyramid1"/>
    <dgm:cxn modelId="{9DB2EE53-E012-4389-BAD6-6F6A2AA46776}" type="presOf" srcId="{9F844304-C8C8-4981-A471-00495CE39262}" destId="{75ED8DD3-0796-47B6-A201-DCF54044DC87}" srcOrd="1"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5A2143E5-E672-43F9-ADFF-1D33E7550D34}" type="presOf" srcId="{CB254CFF-AE29-4C58-BC27-60622EA9A076}" destId="{33D905BC-194A-4AC5-9669-96839A7C049C}" srcOrd="0" destOrd="0" presId="urn:microsoft.com/office/officeart/2005/8/layout/pyramid1"/>
    <dgm:cxn modelId="{47056A8B-3CFC-4F0C-A558-8CC6CFB9C482}" type="presOf" srcId="{F2B01602-D734-4203-898B-506F95327608}" destId="{34E90456-7176-4CA3-AB22-7ECE2A470F55}"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6565425A-56C8-4AB5-97D9-C411086F6559}" type="presOf" srcId="{9F844304-C8C8-4981-A471-00495CE39262}" destId="{BC356177-BB70-4571-815E-C21E41CD65EB}" srcOrd="0" destOrd="0" presId="urn:microsoft.com/office/officeart/2005/8/layout/pyramid1"/>
    <dgm:cxn modelId="{65D75B74-D3F2-4BEC-9C7F-3A3A202D67B0}" type="presOf" srcId="{CB254CFF-AE29-4C58-BC27-60622EA9A076}" destId="{8C568DD7-57C6-44D2-A1D7-FC8E1ECEA145}" srcOrd="1" destOrd="0" presId="urn:microsoft.com/office/officeart/2005/8/layout/pyramid1"/>
    <dgm:cxn modelId="{DF6417D4-9FF7-4A0E-86EE-73AC92576DAA}" type="presOf" srcId="{015D1648-55B8-4A08-AA04-A70BBB9CF712}" destId="{075668C0-C38E-4ECF-AF09-904519046F58}" srcOrd="0"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9D87D035-A9FC-43E5-93F7-AE3040B3DF6B}" type="presOf" srcId="{DB6C2C34-6FA6-440C-943A-CDB125D2614C}" destId="{699F067B-A64E-46D2-9163-6D5C2F484ABA}" srcOrd="0" destOrd="0" presId="urn:microsoft.com/office/officeart/2005/8/layout/pyramid1"/>
    <dgm:cxn modelId="{F27D74F8-8616-4561-A92A-E31665375FB6}" type="presOf" srcId="{015D1648-55B8-4A08-AA04-A70BBB9CF712}" destId="{C428992D-4CF6-490D-91DA-F656A2FA764E}" srcOrd="1"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F3458378-416A-428D-B44D-FB98AEBE6830}" type="presParOf" srcId="{8E43D6C1-ABBC-42FC-B1C3-0D6C0488E737}" destId="{A39D0F86-E4B8-40E2-814F-9E734ABA8F37}" srcOrd="0" destOrd="0" presId="urn:microsoft.com/office/officeart/2005/8/layout/pyramid1"/>
    <dgm:cxn modelId="{258948AB-70BA-4A26-B8A0-5B1B07583437}" type="presParOf" srcId="{A39D0F86-E4B8-40E2-814F-9E734ABA8F37}" destId="{33D905BC-194A-4AC5-9669-96839A7C049C}" srcOrd="0" destOrd="0" presId="urn:microsoft.com/office/officeart/2005/8/layout/pyramid1"/>
    <dgm:cxn modelId="{79278BC2-A508-4681-B1D5-ED1879AEF3D5}" type="presParOf" srcId="{A39D0F86-E4B8-40E2-814F-9E734ABA8F37}" destId="{8C568DD7-57C6-44D2-A1D7-FC8E1ECEA145}" srcOrd="1" destOrd="0" presId="urn:microsoft.com/office/officeart/2005/8/layout/pyramid1"/>
    <dgm:cxn modelId="{2037A583-B20B-4B49-8201-70335CBCFBD1}" type="presParOf" srcId="{8E43D6C1-ABBC-42FC-B1C3-0D6C0488E737}" destId="{9ABEF146-95BD-43E4-9530-1488269369DD}" srcOrd="1" destOrd="0" presId="urn:microsoft.com/office/officeart/2005/8/layout/pyramid1"/>
    <dgm:cxn modelId="{83801F10-F990-4B2C-B663-E7D0576F446F}" type="presParOf" srcId="{9ABEF146-95BD-43E4-9530-1488269369DD}" destId="{075668C0-C38E-4ECF-AF09-904519046F58}" srcOrd="0" destOrd="0" presId="urn:microsoft.com/office/officeart/2005/8/layout/pyramid1"/>
    <dgm:cxn modelId="{61F31819-6EE2-4C68-B60A-F1C68A52E64F}" type="presParOf" srcId="{9ABEF146-95BD-43E4-9530-1488269369DD}" destId="{C428992D-4CF6-490D-91DA-F656A2FA764E}" srcOrd="1" destOrd="0" presId="urn:microsoft.com/office/officeart/2005/8/layout/pyramid1"/>
    <dgm:cxn modelId="{54E9268E-9E6E-4C2C-831B-0ECB13A75664}" type="presParOf" srcId="{8E43D6C1-ABBC-42FC-B1C3-0D6C0488E737}" destId="{47D45B53-CDAB-4301-BD23-45000139943F}" srcOrd="2" destOrd="0" presId="urn:microsoft.com/office/officeart/2005/8/layout/pyramid1"/>
    <dgm:cxn modelId="{FEF1490F-0E6A-4C4B-99AE-CD2E01DB2B43}" type="presParOf" srcId="{47D45B53-CDAB-4301-BD23-45000139943F}" destId="{699F067B-A64E-46D2-9163-6D5C2F484ABA}" srcOrd="0" destOrd="0" presId="urn:microsoft.com/office/officeart/2005/8/layout/pyramid1"/>
    <dgm:cxn modelId="{08A0A95C-47C2-4481-B3BE-F326313BEBF2}" type="presParOf" srcId="{47D45B53-CDAB-4301-BD23-45000139943F}" destId="{4A860141-4CBA-43BF-B33B-8F73F186F9EF}" srcOrd="1" destOrd="0" presId="urn:microsoft.com/office/officeart/2005/8/layout/pyramid1"/>
    <dgm:cxn modelId="{C571D5D5-564B-4F48-8767-17F5E5EBC8E7}" type="presParOf" srcId="{8E43D6C1-ABBC-42FC-B1C3-0D6C0488E737}" destId="{D6C412FA-A47D-46B7-AC91-4349454F37E0}" srcOrd="3" destOrd="0" presId="urn:microsoft.com/office/officeart/2005/8/layout/pyramid1"/>
    <dgm:cxn modelId="{DC4D59B0-8029-4075-8872-D1C094DC0E8F}" type="presParOf" srcId="{D6C412FA-A47D-46B7-AC91-4349454F37E0}" destId="{BC356177-BB70-4571-815E-C21E41CD65EB}" srcOrd="0" destOrd="0" presId="urn:microsoft.com/office/officeart/2005/8/layout/pyramid1"/>
    <dgm:cxn modelId="{95BC38C5-6F96-4FCC-968E-19060764DF94}" type="presParOf" srcId="{D6C412FA-A47D-46B7-AC91-4349454F37E0}" destId="{75ED8DD3-0796-47B6-A201-DCF54044DC87}" srcOrd="1" destOrd="0" presId="urn:microsoft.com/office/officeart/2005/8/layout/pyramid1"/>
    <dgm:cxn modelId="{A4C9F21C-D79C-4A3B-A9DD-2A3F20558912}" type="presParOf" srcId="{8E43D6C1-ABBC-42FC-B1C3-0D6C0488E737}" destId="{2E5C2ED4-B11A-44F9-848D-5A1EE22228B5}" srcOrd="4" destOrd="0" presId="urn:microsoft.com/office/officeart/2005/8/layout/pyramid1"/>
    <dgm:cxn modelId="{03D3660E-40B7-4C38-9DE8-16757918F922}" type="presParOf" srcId="{2E5C2ED4-B11A-44F9-848D-5A1EE22228B5}" destId="{34E90456-7176-4CA3-AB22-7ECE2A470F55}" srcOrd="0" destOrd="0" presId="urn:microsoft.com/office/officeart/2005/8/layout/pyramid1"/>
    <dgm:cxn modelId="{7343E727-AD0B-4F8C-A60B-B1D9E0506681}"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DE74FBE3-A9F7-4ADD-A67A-C5806886C4ED}" srcId="{8977AFAA-39ED-4987-8EA3-760D5D1B2F6B}" destId="{9F844304-C8C8-4981-A471-00495CE39262}" srcOrd="3" destOrd="0" parTransId="{4A596909-43BA-4BB5-8A74-E0B634D878FD}" sibTransId="{900CC178-38FC-412D-8ECA-313EEFA613D3}"/>
    <dgm:cxn modelId="{AB725590-F62D-4BB3-B7C6-AD92A1413EFF}" type="presOf" srcId="{DB6C2C34-6FA6-440C-943A-CDB125D2614C}" destId="{4A860141-4CBA-43BF-B33B-8F73F186F9EF}" srcOrd="1" destOrd="0" presId="urn:microsoft.com/office/officeart/2005/8/layout/pyramid1"/>
    <dgm:cxn modelId="{C49EA51B-A0B0-44C2-91D2-AE20BD1ABBC2}" type="presOf" srcId="{8977AFAA-39ED-4987-8EA3-760D5D1B2F6B}" destId="{8E43D6C1-ABBC-42FC-B1C3-0D6C0488E737}" srcOrd="0" destOrd="0" presId="urn:microsoft.com/office/officeart/2005/8/layout/pyramid1"/>
    <dgm:cxn modelId="{A22B17E8-49BC-4F34-9801-66B3358686ED}" type="presOf" srcId="{F2B01602-D734-4203-898B-506F95327608}" destId="{B1B641A5-7D14-40A4-9461-0526304FAE7B}" srcOrd="1" destOrd="0" presId="urn:microsoft.com/office/officeart/2005/8/layout/pyramid1"/>
    <dgm:cxn modelId="{9DB2EE53-E012-4389-BAD6-6F6A2AA46776}" type="presOf" srcId="{9F844304-C8C8-4981-A471-00495CE39262}" destId="{75ED8DD3-0796-47B6-A201-DCF54044DC87}" srcOrd="1"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5A2143E5-E672-43F9-ADFF-1D33E7550D34}" type="presOf" srcId="{CB254CFF-AE29-4C58-BC27-60622EA9A076}" destId="{33D905BC-194A-4AC5-9669-96839A7C049C}" srcOrd="0" destOrd="0" presId="urn:microsoft.com/office/officeart/2005/8/layout/pyramid1"/>
    <dgm:cxn modelId="{47056A8B-3CFC-4F0C-A558-8CC6CFB9C482}" type="presOf" srcId="{F2B01602-D734-4203-898B-506F95327608}" destId="{34E90456-7176-4CA3-AB22-7ECE2A470F55}"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6565425A-56C8-4AB5-97D9-C411086F6559}" type="presOf" srcId="{9F844304-C8C8-4981-A471-00495CE39262}" destId="{BC356177-BB70-4571-815E-C21E41CD65EB}" srcOrd="0" destOrd="0" presId="urn:microsoft.com/office/officeart/2005/8/layout/pyramid1"/>
    <dgm:cxn modelId="{65D75B74-D3F2-4BEC-9C7F-3A3A202D67B0}" type="presOf" srcId="{CB254CFF-AE29-4C58-BC27-60622EA9A076}" destId="{8C568DD7-57C6-44D2-A1D7-FC8E1ECEA145}" srcOrd="1" destOrd="0" presId="urn:microsoft.com/office/officeart/2005/8/layout/pyramid1"/>
    <dgm:cxn modelId="{DF6417D4-9FF7-4A0E-86EE-73AC92576DAA}" type="presOf" srcId="{015D1648-55B8-4A08-AA04-A70BBB9CF712}" destId="{075668C0-C38E-4ECF-AF09-904519046F58}" srcOrd="0"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9D87D035-A9FC-43E5-93F7-AE3040B3DF6B}" type="presOf" srcId="{DB6C2C34-6FA6-440C-943A-CDB125D2614C}" destId="{699F067B-A64E-46D2-9163-6D5C2F484ABA}" srcOrd="0" destOrd="0" presId="urn:microsoft.com/office/officeart/2005/8/layout/pyramid1"/>
    <dgm:cxn modelId="{F27D74F8-8616-4561-A92A-E31665375FB6}" type="presOf" srcId="{015D1648-55B8-4A08-AA04-A70BBB9CF712}" destId="{C428992D-4CF6-490D-91DA-F656A2FA764E}" srcOrd="1"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F3458378-416A-428D-B44D-FB98AEBE6830}" type="presParOf" srcId="{8E43D6C1-ABBC-42FC-B1C3-0D6C0488E737}" destId="{A39D0F86-E4B8-40E2-814F-9E734ABA8F37}" srcOrd="0" destOrd="0" presId="urn:microsoft.com/office/officeart/2005/8/layout/pyramid1"/>
    <dgm:cxn modelId="{258948AB-70BA-4A26-B8A0-5B1B07583437}" type="presParOf" srcId="{A39D0F86-E4B8-40E2-814F-9E734ABA8F37}" destId="{33D905BC-194A-4AC5-9669-96839A7C049C}" srcOrd="0" destOrd="0" presId="urn:microsoft.com/office/officeart/2005/8/layout/pyramid1"/>
    <dgm:cxn modelId="{79278BC2-A508-4681-B1D5-ED1879AEF3D5}" type="presParOf" srcId="{A39D0F86-E4B8-40E2-814F-9E734ABA8F37}" destId="{8C568DD7-57C6-44D2-A1D7-FC8E1ECEA145}" srcOrd="1" destOrd="0" presId="urn:microsoft.com/office/officeart/2005/8/layout/pyramid1"/>
    <dgm:cxn modelId="{2037A583-B20B-4B49-8201-70335CBCFBD1}" type="presParOf" srcId="{8E43D6C1-ABBC-42FC-B1C3-0D6C0488E737}" destId="{9ABEF146-95BD-43E4-9530-1488269369DD}" srcOrd="1" destOrd="0" presId="urn:microsoft.com/office/officeart/2005/8/layout/pyramid1"/>
    <dgm:cxn modelId="{83801F10-F990-4B2C-B663-E7D0576F446F}" type="presParOf" srcId="{9ABEF146-95BD-43E4-9530-1488269369DD}" destId="{075668C0-C38E-4ECF-AF09-904519046F58}" srcOrd="0" destOrd="0" presId="urn:microsoft.com/office/officeart/2005/8/layout/pyramid1"/>
    <dgm:cxn modelId="{61F31819-6EE2-4C68-B60A-F1C68A52E64F}" type="presParOf" srcId="{9ABEF146-95BD-43E4-9530-1488269369DD}" destId="{C428992D-4CF6-490D-91DA-F656A2FA764E}" srcOrd="1" destOrd="0" presId="urn:microsoft.com/office/officeart/2005/8/layout/pyramid1"/>
    <dgm:cxn modelId="{54E9268E-9E6E-4C2C-831B-0ECB13A75664}" type="presParOf" srcId="{8E43D6C1-ABBC-42FC-B1C3-0D6C0488E737}" destId="{47D45B53-CDAB-4301-BD23-45000139943F}" srcOrd="2" destOrd="0" presId="urn:microsoft.com/office/officeart/2005/8/layout/pyramid1"/>
    <dgm:cxn modelId="{FEF1490F-0E6A-4C4B-99AE-CD2E01DB2B43}" type="presParOf" srcId="{47D45B53-CDAB-4301-BD23-45000139943F}" destId="{699F067B-A64E-46D2-9163-6D5C2F484ABA}" srcOrd="0" destOrd="0" presId="urn:microsoft.com/office/officeart/2005/8/layout/pyramid1"/>
    <dgm:cxn modelId="{08A0A95C-47C2-4481-B3BE-F326313BEBF2}" type="presParOf" srcId="{47D45B53-CDAB-4301-BD23-45000139943F}" destId="{4A860141-4CBA-43BF-B33B-8F73F186F9EF}" srcOrd="1" destOrd="0" presId="urn:microsoft.com/office/officeart/2005/8/layout/pyramid1"/>
    <dgm:cxn modelId="{C571D5D5-564B-4F48-8767-17F5E5EBC8E7}" type="presParOf" srcId="{8E43D6C1-ABBC-42FC-B1C3-0D6C0488E737}" destId="{D6C412FA-A47D-46B7-AC91-4349454F37E0}" srcOrd="3" destOrd="0" presId="urn:microsoft.com/office/officeart/2005/8/layout/pyramid1"/>
    <dgm:cxn modelId="{DC4D59B0-8029-4075-8872-D1C094DC0E8F}" type="presParOf" srcId="{D6C412FA-A47D-46B7-AC91-4349454F37E0}" destId="{BC356177-BB70-4571-815E-C21E41CD65EB}" srcOrd="0" destOrd="0" presId="urn:microsoft.com/office/officeart/2005/8/layout/pyramid1"/>
    <dgm:cxn modelId="{95BC38C5-6F96-4FCC-968E-19060764DF94}" type="presParOf" srcId="{D6C412FA-A47D-46B7-AC91-4349454F37E0}" destId="{75ED8DD3-0796-47B6-A201-DCF54044DC87}" srcOrd="1" destOrd="0" presId="urn:microsoft.com/office/officeart/2005/8/layout/pyramid1"/>
    <dgm:cxn modelId="{A4C9F21C-D79C-4A3B-A9DD-2A3F20558912}" type="presParOf" srcId="{8E43D6C1-ABBC-42FC-B1C3-0D6C0488E737}" destId="{2E5C2ED4-B11A-44F9-848D-5A1EE22228B5}" srcOrd="4" destOrd="0" presId="urn:microsoft.com/office/officeart/2005/8/layout/pyramid1"/>
    <dgm:cxn modelId="{03D3660E-40B7-4C38-9DE8-16757918F922}" type="presParOf" srcId="{2E5C2ED4-B11A-44F9-848D-5A1EE22228B5}" destId="{34E90456-7176-4CA3-AB22-7ECE2A470F55}" srcOrd="0" destOrd="0" presId="urn:microsoft.com/office/officeart/2005/8/layout/pyramid1"/>
    <dgm:cxn modelId="{7343E727-AD0B-4F8C-A60B-B1D9E0506681}"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DE74FBE3-A9F7-4ADD-A67A-C5806886C4ED}" srcId="{8977AFAA-39ED-4987-8EA3-760D5D1B2F6B}" destId="{9F844304-C8C8-4981-A471-00495CE39262}" srcOrd="3" destOrd="0" parTransId="{4A596909-43BA-4BB5-8A74-E0B634D878FD}" sibTransId="{900CC178-38FC-412D-8ECA-313EEFA613D3}"/>
    <dgm:cxn modelId="{AB725590-F62D-4BB3-B7C6-AD92A1413EFF}" type="presOf" srcId="{DB6C2C34-6FA6-440C-943A-CDB125D2614C}" destId="{4A860141-4CBA-43BF-B33B-8F73F186F9EF}" srcOrd="1" destOrd="0" presId="urn:microsoft.com/office/officeart/2005/8/layout/pyramid1"/>
    <dgm:cxn modelId="{C49EA51B-A0B0-44C2-91D2-AE20BD1ABBC2}" type="presOf" srcId="{8977AFAA-39ED-4987-8EA3-760D5D1B2F6B}" destId="{8E43D6C1-ABBC-42FC-B1C3-0D6C0488E737}" srcOrd="0" destOrd="0" presId="urn:microsoft.com/office/officeart/2005/8/layout/pyramid1"/>
    <dgm:cxn modelId="{A22B17E8-49BC-4F34-9801-66B3358686ED}" type="presOf" srcId="{F2B01602-D734-4203-898B-506F95327608}" destId="{B1B641A5-7D14-40A4-9461-0526304FAE7B}" srcOrd="1" destOrd="0" presId="urn:microsoft.com/office/officeart/2005/8/layout/pyramid1"/>
    <dgm:cxn modelId="{9DB2EE53-E012-4389-BAD6-6F6A2AA46776}" type="presOf" srcId="{9F844304-C8C8-4981-A471-00495CE39262}" destId="{75ED8DD3-0796-47B6-A201-DCF54044DC87}" srcOrd="1"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5A2143E5-E672-43F9-ADFF-1D33E7550D34}" type="presOf" srcId="{CB254CFF-AE29-4C58-BC27-60622EA9A076}" destId="{33D905BC-194A-4AC5-9669-96839A7C049C}" srcOrd="0" destOrd="0" presId="urn:microsoft.com/office/officeart/2005/8/layout/pyramid1"/>
    <dgm:cxn modelId="{47056A8B-3CFC-4F0C-A558-8CC6CFB9C482}" type="presOf" srcId="{F2B01602-D734-4203-898B-506F95327608}" destId="{34E90456-7176-4CA3-AB22-7ECE2A470F55}"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6565425A-56C8-4AB5-97D9-C411086F6559}" type="presOf" srcId="{9F844304-C8C8-4981-A471-00495CE39262}" destId="{BC356177-BB70-4571-815E-C21E41CD65EB}" srcOrd="0" destOrd="0" presId="urn:microsoft.com/office/officeart/2005/8/layout/pyramid1"/>
    <dgm:cxn modelId="{65D75B74-D3F2-4BEC-9C7F-3A3A202D67B0}" type="presOf" srcId="{CB254CFF-AE29-4C58-BC27-60622EA9A076}" destId="{8C568DD7-57C6-44D2-A1D7-FC8E1ECEA145}" srcOrd="1" destOrd="0" presId="urn:microsoft.com/office/officeart/2005/8/layout/pyramid1"/>
    <dgm:cxn modelId="{DF6417D4-9FF7-4A0E-86EE-73AC92576DAA}" type="presOf" srcId="{015D1648-55B8-4A08-AA04-A70BBB9CF712}" destId="{075668C0-C38E-4ECF-AF09-904519046F58}" srcOrd="0"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9D87D035-A9FC-43E5-93F7-AE3040B3DF6B}" type="presOf" srcId="{DB6C2C34-6FA6-440C-943A-CDB125D2614C}" destId="{699F067B-A64E-46D2-9163-6D5C2F484ABA}" srcOrd="0" destOrd="0" presId="urn:microsoft.com/office/officeart/2005/8/layout/pyramid1"/>
    <dgm:cxn modelId="{F27D74F8-8616-4561-A92A-E31665375FB6}" type="presOf" srcId="{015D1648-55B8-4A08-AA04-A70BBB9CF712}" destId="{C428992D-4CF6-490D-91DA-F656A2FA764E}" srcOrd="1"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F3458378-416A-428D-B44D-FB98AEBE6830}" type="presParOf" srcId="{8E43D6C1-ABBC-42FC-B1C3-0D6C0488E737}" destId="{A39D0F86-E4B8-40E2-814F-9E734ABA8F37}" srcOrd="0" destOrd="0" presId="urn:microsoft.com/office/officeart/2005/8/layout/pyramid1"/>
    <dgm:cxn modelId="{258948AB-70BA-4A26-B8A0-5B1B07583437}" type="presParOf" srcId="{A39D0F86-E4B8-40E2-814F-9E734ABA8F37}" destId="{33D905BC-194A-4AC5-9669-96839A7C049C}" srcOrd="0" destOrd="0" presId="urn:microsoft.com/office/officeart/2005/8/layout/pyramid1"/>
    <dgm:cxn modelId="{79278BC2-A508-4681-B1D5-ED1879AEF3D5}" type="presParOf" srcId="{A39D0F86-E4B8-40E2-814F-9E734ABA8F37}" destId="{8C568DD7-57C6-44D2-A1D7-FC8E1ECEA145}" srcOrd="1" destOrd="0" presId="urn:microsoft.com/office/officeart/2005/8/layout/pyramid1"/>
    <dgm:cxn modelId="{2037A583-B20B-4B49-8201-70335CBCFBD1}" type="presParOf" srcId="{8E43D6C1-ABBC-42FC-B1C3-0D6C0488E737}" destId="{9ABEF146-95BD-43E4-9530-1488269369DD}" srcOrd="1" destOrd="0" presId="urn:microsoft.com/office/officeart/2005/8/layout/pyramid1"/>
    <dgm:cxn modelId="{83801F10-F990-4B2C-B663-E7D0576F446F}" type="presParOf" srcId="{9ABEF146-95BD-43E4-9530-1488269369DD}" destId="{075668C0-C38E-4ECF-AF09-904519046F58}" srcOrd="0" destOrd="0" presId="urn:microsoft.com/office/officeart/2005/8/layout/pyramid1"/>
    <dgm:cxn modelId="{61F31819-6EE2-4C68-B60A-F1C68A52E64F}" type="presParOf" srcId="{9ABEF146-95BD-43E4-9530-1488269369DD}" destId="{C428992D-4CF6-490D-91DA-F656A2FA764E}" srcOrd="1" destOrd="0" presId="urn:microsoft.com/office/officeart/2005/8/layout/pyramid1"/>
    <dgm:cxn modelId="{54E9268E-9E6E-4C2C-831B-0ECB13A75664}" type="presParOf" srcId="{8E43D6C1-ABBC-42FC-B1C3-0D6C0488E737}" destId="{47D45B53-CDAB-4301-BD23-45000139943F}" srcOrd="2" destOrd="0" presId="urn:microsoft.com/office/officeart/2005/8/layout/pyramid1"/>
    <dgm:cxn modelId="{FEF1490F-0E6A-4C4B-99AE-CD2E01DB2B43}" type="presParOf" srcId="{47D45B53-CDAB-4301-BD23-45000139943F}" destId="{699F067B-A64E-46D2-9163-6D5C2F484ABA}" srcOrd="0" destOrd="0" presId="urn:microsoft.com/office/officeart/2005/8/layout/pyramid1"/>
    <dgm:cxn modelId="{08A0A95C-47C2-4481-B3BE-F326313BEBF2}" type="presParOf" srcId="{47D45B53-CDAB-4301-BD23-45000139943F}" destId="{4A860141-4CBA-43BF-B33B-8F73F186F9EF}" srcOrd="1" destOrd="0" presId="urn:microsoft.com/office/officeart/2005/8/layout/pyramid1"/>
    <dgm:cxn modelId="{C571D5D5-564B-4F48-8767-17F5E5EBC8E7}" type="presParOf" srcId="{8E43D6C1-ABBC-42FC-B1C3-0D6C0488E737}" destId="{D6C412FA-A47D-46B7-AC91-4349454F37E0}" srcOrd="3" destOrd="0" presId="urn:microsoft.com/office/officeart/2005/8/layout/pyramid1"/>
    <dgm:cxn modelId="{DC4D59B0-8029-4075-8872-D1C094DC0E8F}" type="presParOf" srcId="{D6C412FA-A47D-46B7-AC91-4349454F37E0}" destId="{BC356177-BB70-4571-815E-C21E41CD65EB}" srcOrd="0" destOrd="0" presId="urn:microsoft.com/office/officeart/2005/8/layout/pyramid1"/>
    <dgm:cxn modelId="{95BC38C5-6F96-4FCC-968E-19060764DF94}" type="presParOf" srcId="{D6C412FA-A47D-46B7-AC91-4349454F37E0}" destId="{75ED8DD3-0796-47B6-A201-DCF54044DC87}" srcOrd="1" destOrd="0" presId="urn:microsoft.com/office/officeart/2005/8/layout/pyramid1"/>
    <dgm:cxn modelId="{A4C9F21C-D79C-4A3B-A9DD-2A3F20558912}" type="presParOf" srcId="{8E43D6C1-ABBC-42FC-B1C3-0D6C0488E737}" destId="{2E5C2ED4-B11A-44F9-848D-5A1EE22228B5}" srcOrd="4" destOrd="0" presId="urn:microsoft.com/office/officeart/2005/8/layout/pyramid1"/>
    <dgm:cxn modelId="{03D3660E-40B7-4C38-9DE8-16757918F922}" type="presParOf" srcId="{2E5C2ED4-B11A-44F9-848D-5A1EE22228B5}" destId="{34E90456-7176-4CA3-AB22-7ECE2A470F55}" srcOrd="0" destOrd="0" presId="urn:microsoft.com/office/officeart/2005/8/layout/pyramid1"/>
    <dgm:cxn modelId="{7343E727-AD0B-4F8C-A60B-B1D9E0506681}"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3"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015D1648-55B8-4A08-AA04-A70BBB9CF712}">
      <dgm:prSet phldrT="[Text]"/>
      <dgm:spPr/>
      <dgm:t>
        <a:bodyPr/>
        <a:lstStyle/>
        <a:p>
          <a:r>
            <a:rPr lang="en-US" dirty="0"/>
            <a:t>  </a:t>
          </a:r>
        </a:p>
      </dgm:t>
    </dgm:pt>
    <dgm:pt modelId="{8B2F7F80-1A9B-41A9-804E-9161369BABED}" type="parTrans" cxnId="{3EE16B99-9EA5-4FDF-9EA1-A9695D16336D}">
      <dgm:prSet/>
      <dgm:spPr/>
      <dgm:t>
        <a:bodyPr/>
        <a:lstStyle/>
        <a:p>
          <a:endParaRPr lang="en-US"/>
        </a:p>
      </dgm:t>
    </dgm:pt>
    <dgm:pt modelId="{C79DA2EA-D04A-43D9-BCCD-6C73D0DF5792}" type="sib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39544E38-A556-4CF2-B3D3-BCAB24206676}" type="parTrans" cxnId="{DE26D745-F1CE-427D-B0D9-849A648F4201}">
      <dgm:prSet/>
      <dgm:spPr/>
      <dgm:t>
        <a:bodyPr/>
        <a:lstStyle/>
        <a:p>
          <a:endParaRPr lang="en-US"/>
        </a:p>
      </dgm:t>
    </dgm:pt>
    <dgm:pt modelId="{DADEB109-7CCE-4968-BDBB-9986B58A1992}" type="sibTrans" cxnId="{DE26D745-F1CE-427D-B0D9-849A648F4201}">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D9BA30BD-DC38-4C2F-B158-211A4E1FADF1}" type="presOf" srcId="{015D1648-55B8-4A08-AA04-A70BBB9CF712}" destId="{075668C0-C38E-4ECF-AF09-904519046F58}" srcOrd="0"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83BB639F-5DC1-43C6-9604-11405BF1302E}" type="presOf" srcId="{DB6C2C34-6FA6-440C-943A-CDB125D2614C}" destId="{699F067B-A64E-46D2-9163-6D5C2F484ABA}" srcOrd="0" destOrd="0" presId="urn:microsoft.com/office/officeart/2005/8/layout/pyramid1"/>
    <dgm:cxn modelId="{2142C8EC-2DE8-4F27-881B-715068B9D215}" type="presOf" srcId="{9F844304-C8C8-4981-A471-00495CE39262}" destId="{75ED8DD3-0796-47B6-A201-DCF54044DC87}" srcOrd="1" destOrd="0" presId="urn:microsoft.com/office/officeart/2005/8/layout/pyramid1"/>
    <dgm:cxn modelId="{66EA0CD9-976E-4DC5-BD24-7B9F63AE7F91}" type="presOf" srcId="{CB254CFF-AE29-4C58-BC27-60622EA9A076}" destId="{33D905BC-194A-4AC5-9669-96839A7C049C}" srcOrd="0"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8748EB4A-8A73-4396-8E4A-34564BB22928}" type="presOf" srcId="{DB6C2C34-6FA6-440C-943A-CDB125D2614C}" destId="{4A860141-4CBA-43BF-B33B-8F73F186F9EF}" srcOrd="1" destOrd="0" presId="urn:microsoft.com/office/officeart/2005/8/layout/pyramid1"/>
    <dgm:cxn modelId="{CC688FEA-C18A-4BDE-98D5-5F1355D66786}" type="presOf" srcId="{CB254CFF-AE29-4C58-BC27-60622EA9A076}" destId="{8C568DD7-57C6-44D2-A1D7-FC8E1ECEA145}" srcOrd="1"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2C5ABA5B-616F-4A90-A173-78CD1D03CDF1}" type="presOf" srcId="{015D1648-55B8-4A08-AA04-A70BBB9CF712}" destId="{C428992D-4CF6-490D-91DA-F656A2FA764E}" srcOrd="1" destOrd="0" presId="urn:microsoft.com/office/officeart/2005/8/layout/pyramid1"/>
    <dgm:cxn modelId="{576341A1-394E-499A-8A55-6245A3920963}" type="presOf" srcId="{F2B01602-D734-4203-898B-506F95327608}" destId="{B1B641A5-7D14-40A4-9461-0526304FAE7B}" srcOrd="1" destOrd="0" presId="urn:microsoft.com/office/officeart/2005/8/layout/pyramid1"/>
    <dgm:cxn modelId="{4842B8C7-5465-4E61-AF93-55D34968D437}" type="presOf" srcId="{F2B01602-D734-4203-898B-506F95327608}" destId="{34E90456-7176-4CA3-AB22-7ECE2A470F55}" srcOrd="0"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A76B7E50-B5C7-4E29-9AF0-891B303A4075}" type="presOf" srcId="{8977AFAA-39ED-4987-8EA3-760D5D1B2F6B}" destId="{8E43D6C1-ABBC-42FC-B1C3-0D6C0488E737}" srcOrd="0" destOrd="0" presId="urn:microsoft.com/office/officeart/2005/8/layout/pyramid1"/>
    <dgm:cxn modelId="{CF1FC299-4850-4787-9D5B-9841DBE90599}" type="presOf" srcId="{9F844304-C8C8-4981-A471-00495CE39262}" destId="{BC356177-BB70-4571-815E-C21E41CD65EB}" srcOrd="0"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31D577F0-711E-4854-B0CA-68D8CF5CD0B1}" type="presParOf" srcId="{8E43D6C1-ABBC-42FC-B1C3-0D6C0488E737}" destId="{A39D0F86-E4B8-40E2-814F-9E734ABA8F37}" srcOrd="0" destOrd="0" presId="urn:microsoft.com/office/officeart/2005/8/layout/pyramid1"/>
    <dgm:cxn modelId="{92D67B59-A1DC-461C-8074-36186C4D12F0}" type="presParOf" srcId="{A39D0F86-E4B8-40E2-814F-9E734ABA8F37}" destId="{33D905BC-194A-4AC5-9669-96839A7C049C}" srcOrd="0" destOrd="0" presId="urn:microsoft.com/office/officeart/2005/8/layout/pyramid1"/>
    <dgm:cxn modelId="{4C0C9EBC-F6D4-4469-AE85-996B0103F9CC}" type="presParOf" srcId="{A39D0F86-E4B8-40E2-814F-9E734ABA8F37}" destId="{8C568DD7-57C6-44D2-A1D7-FC8E1ECEA145}" srcOrd="1" destOrd="0" presId="urn:microsoft.com/office/officeart/2005/8/layout/pyramid1"/>
    <dgm:cxn modelId="{75E1DB63-E792-44B2-994A-BD3EC7D1F899}" type="presParOf" srcId="{8E43D6C1-ABBC-42FC-B1C3-0D6C0488E737}" destId="{9ABEF146-95BD-43E4-9530-1488269369DD}" srcOrd="1" destOrd="0" presId="urn:microsoft.com/office/officeart/2005/8/layout/pyramid1"/>
    <dgm:cxn modelId="{972D2D71-DD60-45DE-9B81-EBB440DD83A7}" type="presParOf" srcId="{9ABEF146-95BD-43E4-9530-1488269369DD}" destId="{075668C0-C38E-4ECF-AF09-904519046F58}" srcOrd="0" destOrd="0" presId="urn:microsoft.com/office/officeart/2005/8/layout/pyramid1"/>
    <dgm:cxn modelId="{09554970-1C62-41ED-BE3E-4C143AEE4D52}" type="presParOf" srcId="{9ABEF146-95BD-43E4-9530-1488269369DD}" destId="{C428992D-4CF6-490D-91DA-F656A2FA764E}" srcOrd="1" destOrd="0" presId="urn:microsoft.com/office/officeart/2005/8/layout/pyramid1"/>
    <dgm:cxn modelId="{365FEB9B-4143-46E0-B256-73EAEFC037AC}" type="presParOf" srcId="{8E43D6C1-ABBC-42FC-B1C3-0D6C0488E737}" destId="{47D45B53-CDAB-4301-BD23-45000139943F}" srcOrd="2" destOrd="0" presId="urn:microsoft.com/office/officeart/2005/8/layout/pyramid1"/>
    <dgm:cxn modelId="{5485E174-0D39-44F9-90E9-DA478A61D466}" type="presParOf" srcId="{47D45B53-CDAB-4301-BD23-45000139943F}" destId="{699F067B-A64E-46D2-9163-6D5C2F484ABA}" srcOrd="0" destOrd="0" presId="urn:microsoft.com/office/officeart/2005/8/layout/pyramid1"/>
    <dgm:cxn modelId="{79C2B8BF-F4C0-4E7A-A544-509ECC334D13}" type="presParOf" srcId="{47D45B53-CDAB-4301-BD23-45000139943F}" destId="{4A860141-4CBA-43BF-B33B-8F73F186F9EF}" srcOrd="1" destOrd="0" presId="urn:microsoft.com/office/officeart/2005/8/layout/pyramid1"/>
    <dgm:cxn modelId="{11E6BE5E-1956-43AF-9877-48C633FC0C57}" type="presParOf" srcId="{8E43D6C1-ABBC-42FC-B1C3-0D6C0488E737}" destId="{D6C412FA-A47D-46B7-AC91-4349454F37E0}" srcOrd="3" destOrd="0" presId="urn:microsoft.com/office/officeart/2005/8/layout/pyramid1"/>
    <dgm:cxn modelId="{F0A8F9D1-47AD-4692-BF9A-8ADB5BABE91A}" type="presParOf" srcId="{D6C412FA-A47D-46B7-AC91-4349454F37E0}" destId="{BC356177-BB70-4571-815E-C21E41CD65EB}" srcOrd="0" destOrd="0" presId="urn:microsoft.com/office/officeart/2005/8/layout/pyramid1"/>
    <dgm:cxn modelId="{812E1F6A-D6C3-46AD-8356-D3E01CFAEFF6}" type="presParOf" srcId="{D6C412FA-A47D-46B7-AC91-4349454F37E0}" destId="{75ED8DD3-0796-47B6-A201-DCF54044DC87}" srcOrd="1" destOrd="0" presId="urn:microsoft.com/office/officeart/2005/8/layout/pyramid1"/>
    <dgm:cxn modelId="{44F713D8-CC19-45E0-8287-D58E3CB6BAE0}" type="presParOf" srcId="{8E43D6C1-ABBC-42FC-B1C3-0D6C0488E737}" destId="{2E5C2ED4-B11A-44F9-848D-5A1EE22228B5}" srcOrd="4" destOrd="0" presId="urn:microsoft.com/office/officeart/2005/8/layout/pyramid1"/>
    <dgm:cxn modelId="{F329B8C1-E6A0-4A56-A622-5DEE6482E610}" type="presParOf" srcId="{2E5C2ED4-B11A-44F9-848D-5A1EE22228B5}" destId="{34E90456-7176-4CA3-AB22-7ECE2A470F55}" srcOrd="0" destOrd="0" presId="urn:microsoft.com/office/officeart/2005/8/layout/pyramid1"/>
    <dgm:cxn modelId="{FA4F84EE-D6DB-4EA7-B718-2EB142366225}"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736F7F5C-7576-4B39-BA83-637C35415F8B}" type="presOf" srcId="{CB254CFF-AE29-4C58-BC27-60622EA9A076}" destId="{8C568DD7-57C6-44D2-A1D7-FC8E1ECEA145}" srcOrd="1" destOrd="0" presId="urn:microsoft.com/office/officeart/2005/8/layout/pyramid1"/>
    <dgm:cxn modelId="{D79BECB8-7B5F-4B6E-9841-3DA74D0DF457}" type="presOf" srcId="{015D1648-55B8-4A08-AA04-A70BBB9CF712}" destId="{075668C0-C38E-4ECF-AF09-904519046F58}" srcOrd="0" destOrd="0" presId="urn:microsoft.com/office/officeart/2005/8/layout/pyramid1"/>
    <dgm:cxn modelId="{CC3A34AB-BAD2-4EC5-AC88-343897AC53C7}" type="presOf" srcId="{9F844304-C8C8-4981-A471-00495CE39262}" destId="{75ED8DD3-0796-47B6-A201-DCF54044DC87}" srcOrd="1" destOrd="0" presId="urn:microsoft.com/office/officeart/2005/8/layout/pyramid1"/>
    <dgm:cxn modelId="{6E5DCF73-9302-47F4-82EF-45B4C34E2B97}" type="presOf" srcId="{8977AFAA-39ED-4987-8EA3-760D5D1B2F6B}" destId="{8E43D6C1-ABBC-42FC-B1C3-0D6C0488E737}" srcOrd="0" destOrd="0" presId="urn:microsoft.com/office/officeart/2005/8/layout/pyramid1"/>
    <dgm:cxn modelId="{352FB044-8456-4C7A-9096-51D796035AC4}" type="presOf" srcId="{9F844304-C8C8-4981-A471-00495CE39262}" destId="{BC356177-BB70-4571-815E-C21E41CD65EB}" srcOrd="0" destOrd="0" presId="urn:microsoft.com/office/officeart/2005/8/layout/pyramid1"/>
    <dgm:cxn modelId="{B5E5B481-2728-4E9C-8E5B-E1C804185147}" type="presOf" srcId="{CB254CFF-AE29-4C58-BC27-60622EA9A076}" destId="{33D905BC-194A-4AC5-9669-96839A7C049C}" srcOrd="0"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2BBAD1A1-FCFF-4645-B24C-FBEF494BC6EA}" type="presOf" srcId="{F2B01602-D734-4203-898B-506F95327608}" destId="{34E90456-7176-4CA3-AB22-7ECE2A470F55}" srcOrd="0"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C772E231-776E-4853-A3B2-EC4AC89E7375}" type="presOf" srcId="{F2B01602-D734-4203-898B-506F95327608}" destId="{B1B641A5-7D14-40A4-9461-0526304FAE7B}" srcOrd="1"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3268209D-10C7-4C71-BA11-602EB320362B}" type="presOf" srcId="{DB6C2C34-6FA6-440C-943A-CDB125D2614C}" destId="{4A860141-4CBA-43BF-B33B-8F73F186F9EF}" srcOrd="1"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85B97190-28E7-4BAF-9F17-450F3C76B34C}" type="presOf" srcId="{015D1648-55B8-4A08-AA04-A70BBB9CF712}" destId="{C428992D-4CF6-490D-91DA-F656A2FA764E}" srcOrd="1"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F42F4147-BE8C-47DF-9EC7-8913C7746AEB}" type="presOf" srcId="{DB6C2C34-6FA6-440C-943A-CDB125D2614C}" destId="{699F067B-A64E-46D2-9163-6D5C2F484ABA}" srcOrd="0" destOrd="0" presId="urn:microsoft.com/office/officeart/2005/8/layout/pyramid1"/>
    <dgm:cxn modelId="{223E1B09-97AE-4929-BF08-2CD823A74A66}" type="presParOf" srcId="{8E43D6C1-ABBC-42FC-B1C3-0D6C0488E737}" destId="{A39D0F86-E4B8-40E2-814F-9E734ABA8F37}" srcOrd="0" destOrd="0" presId="urn:microsoft.com/office/officeart/2005/8/layout/pyramid1"/>
    <dgm:cxn modelId="{53AF9AE3-8B81-4B10-A913-C97BFC17CA8F}" type="presParOf" srcId="{A39D0F86-E4B8-40E2-814F-9E734ABA8F37}" destId="{33D905BC-194A-4AC5-9669-96839A7C049C}" srcOrd="0" destOrd="0" presId="urn:microsoft.com/office/officeart/2005/8/layout/pyramid1"/>
    <dgm:cxn modelId="{44D771EA-FDB4-4EC0-BF0A-D3248774C0B6}" type="presParOf" srcId="{A39D0F86-E4B8-40E2-814F-9E734ABA8F37}" destId="{8C568DD7-57C6-44D2-A1D7-FC8E1ECEA145}" srcOrd="1" destOrd="0" presId="urn:microsoft.com/office/officeart/2005/8/layout/pyramid1"/>
    <dgm:cxn modelId="{68090BBC-BD14-40C9-A8D7-1DFF76B27580}" type="presParOf" srcId="{8E43D6C1-ABBC-42FC-B1C3-0D6C0488E737}" destId="{9ABEF146-95BD-43E4-9530-1488269369DD}" srcOrd="1" destOrd="0" presId="urn:microsoft.com/office/officeart/2005/8/layout/pyramid1"/>
    <dgm:cxn modelId="{FEB6C31E-7597-4675-BAFA-9BFC67E30121}" type="presParOf" srcId="{9ABEF146-95BD-43E4-9530-1488269369DD}" destId="{075668C0-C38E-4ECF-AF09-904519046F58}" srcOrd="0" destOrd="0" presId="urn:microsoft.com/office/officeart/2005/8/layout/pyramid1"/>
    <dgm:cxn modelId="{5AD3930E-E9BD-4AE3-9D8B-6D8C9F900969}" type="presParOf" srcId="{9ABEF146-95BD-43E4-9530-1488269369DD}" destId="{C428992D-4CF6-490D-91DA-F656A2FA764E}" srcOrd="1" destOrd="0" presId="urn:microsoft.com/office/officeart/2005/8/layout/pyramid1"/>
    <dgm:cxn modelId="{47DEA7B9-74CC-4662-AA63-8F105478C3A3}" type="presParOf" srcId="{8E43D6C1-ABBC-42FC-B1C3-0D6C0488E737}" destId="{47D45B53-CDAB-4301-BD23-45000139943F}" srcOrd="2" destOrd="0" presId="urn:microsoft.com/office/officeart/2005/8/layout/pyramid1"/>
    <dgm:cxn modelId="{EBCBC6C0-06C2-42C0-81FB-61EF6159BAC8}" type="presParOf" srcId="{47D45B53-CDAB-4301-BD23-45000139943F}" destId="{699F067B-A64E-46D2-9163-6D5C2F484ABA}" srcOrd="0" destOrd="0" presId="urn:microsoft.com/office/officeart/2005/8/layout/pyramid1"/>
    <dgm:cxn modelId="{4BA2A8A3-C83A-4A75-B4CF-02133CC45559}" type="presParOf" srcId="{47D45B53-CDAB-4301-BD23-45000139943F}" destId="{4A860141-4CBA-43BF-B33B-8F73F186F9EF}" srcOrd="1" destOrd="0" presId="urn:microsoft.com/office/officeart/2005/8/layout/pyramid1"/>
    <dgm:cxn modelId="{1DD9723E-0CDE-4B3D-9730-FF0930F6E659}" type="presParOf" srcId="{8E43D6C1-ABBC-42FC-B1C3-0D6C0488E737}" destId="{D6C412FA-A47D-46B7-AC91-4349454F37E0}" srcOrd="3" destOrd="0" presId="urn:microsoft.com/office/officeart/2005/8/layout/pyramid1"/>
    <dgm:cxn modelId="{0DD3D985-CA2B-4255-B0CB-CB6EDA1CBFB0}" type="presParOf" srcId="{D6C412FA-A47D-46B7-AC91-4349454F37E0}" destId="{BC356177-BB70-4571-815E-C21E41CD65EB}" srcOrd="0" destOrd="0" presId="urn:microsoft.com/office/officeart/2005/8/layout/pyramid1"/>
    <dgm:cxn modelId="{355B353F-E2F9-4252-BCCE-8CC4074C5134}" type="presParOf" srcId="{D6C412FA-A47D-46B7-AC91-4349454F37E0}" destId="{75ED8DD3-0796-47B6-A201-DCF54044DC87}" srcOrd="1" destOrd="0" presId="urn:microsoft.com/office/officeart/2005/8/layout/pyramid1"/>
    <dgm:cxn modelId="{3F1D1C5A-E1DB-4FA3-9D0B-1F61E2CE7B84}" type="presParOf" srcId="{8E43D6C1-ABBC-42FC-B1C3-0D6C0488E737}" destId="{2E5C2ED4-B11A-44F9-848D-5A1EE22228B5}" srcOrd="4" destOrd="0" presId="urn:microsoft.com/office/officeart/2005/8/layout/pyramid1"/>
    <dgm:cxn modelId="{1D441B8F-9161-48D5-875B-194750308736}" type="presParOf" srcId="{2E5C2ED4-B11A-44F9-848D-5A1EE22228B5}" destId="{34E90456-7176-4CA3-AB22-7ECE2A470F55}" srcOrd="0" destOrd="0" presId="urn:microsoft.com/office/officeart/2005/8/layout/pyramid1"/>
    <dgm:cxn modelId="{021C5ECA-6FB7-43DF-8319-DB912E72EC93}"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7F0D9ECD-3B2D-49E5-ABFE-D9B8A3B1BD16}" type="presOf" srcId="{015D1648-55B8-4A08-AA04-A70BBB9CF712}" destId="{C428992D-4CF6-490D-91DA-F656A2FA764E}" srcOrd="1"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FBFDC469-3A1C-42CA-A646-B4B7C0E717FF}" type="presOf" srcId="{9F844304-C8C8-4981-A471-00495CE39262}" destId="{BC356177-BB70-4571-815E-C21E41CD65EB}" srcOrd="0" destOrd="0" presId="urn:microsoft.com/office/officeart/2005/8/layout/pyramid1"/>
    <dgm:cxn modelId="{353B4A58-3429-4848-A2AE-7A3DA4C6B407}" type="presOf" srcId="{015D1648-55B8-4A08-AA04-A70BBB9CF712}" destId="{075668C0-C38E-4ECF-AF09-904519046F58}" srcOrd="0"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959A10C2-8015-47BE-B3D1-9FA161C0B0C7}" type="presOf" srcId="{CB254CFF-AE29-4C58-BC27-60622EA9A076}" destId="{33D905BC-194A-4AC5-9669-96839A7C049C}" srcOrd="0" destOrd="0" presId="urn:microsoft.com/office/officeart/2005/8/layout/pyramid1"/>
    <dgm:cxn modelId="{EEA2E05B-73BF-4CA8-9B58-0B98E3A920B6}" type="presOf" srcId="{DB6C2C34-6FA6-440C-943A-CDB125D2614C}" destId="{699F067B-A64E-46D2-9163-6D5C2F484ABA}" srcOrd="0" destOrd="0" presId="urn:microsoft.com/office/officeart/2005/8/layout/pyramid1"/>
    <dgm:cxn modelId="{F15EE662-AEE9-48D7-954F-03B41E6C0935}" type="presOf" srcId="{CB254CFF-AE29-4C58-BC27-60622EA9A076}" destId="{8C568DD7-57C6-44D2-A1D7-FC8E1ECEA145}" srcOrd="1" destOrd="0" presId="urn:microsoft.com/office/officeart/2005/8/layout/pyramid1"/>
    <dgm:cxn modelId="{12E2FB9A-C9E6-4EAF-988E-B3AA975782DF}" type="presOf" srcId="{F2B01602-D734-4203-898B-506F95327608}" destId="{34E90456-7176-4CA3-AB22-7ECE2A470F55}"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B20FB1C8-4B27-4EC6-8409-ADED6E6F202A}" type="presOf" srcId="{DB6C2C34-6FA6-440C-943A-CDB125D2614C}" destId="{4A860141-4CBA-43BF-B33B-8F73F186F9EF}" srcOrd="1" destOrd="0" presId="urn:microsoft.com/office/officeart/2005/8/layout/pyramid1"/>
    <dgm:cxn modelId="{860547EE-D270-4973-9F60-A3F2E4421609}" type="presOf" srcId="{F2B01602-D734-4203-898B-506F95327608}" destId="{B1B641A5-7D14-40A4-9461-0526304FAE7B}" srcOrd="1"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E525063A-48EB-4D1E-B708-7A4491DED355}" type="presOf" srcId="{9F844304-C8C8-4981-A471-00495CE39262}" destId="{75ED8DD3-0796-47B6-A201-DCF54044DC87}" srcOrd="1"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A083BAB5-9E78-4279-97F5-46E182B6242D}" type="presOf" srcId="{8977AFAA-39ED-4987-8EA3-760D5D1B2F6B}" destId="{8E43D6C1-ABBC-42FC-B1C3-0D6C0488E737}" srcOrd="0" destOrd="0" presId="urn:microsoft.com/office/officeart/2005/8/layout/pyramid1"/>
    <dgm:cxn modelId="{3C2FE4A3-BE81-4A78-8A72-0FBF1B080C92}" type="presParOf" srcId="{8E43D6C1-ABBC-42FC-B1C3-0D6C0488E737}" destId="{A39D0F86-E4B8-40E2-814F-9E734ABA8F37}" srcOrd="0" destOrd="0" presId="urn:microsoft.com/office/officeart/2005/8/layout/pyramid1"/>
    <dgm:cxn modelId="{E0E5DBE8-6657-4F33-9471-601C5B3FB483}" type="presParOf" srcId="{A39D0F86-E4B8-40E2-814F-9E734ABA8F37}" destId="{33D905BC-194A-4AC5-9669-96839A7C049C}" srcOrd="0" destOrd="0" presId="urn:microsoft.com/office/officeart/2005/8/layout/pyramid1"/>
    <dgm:cxn modelId="{2A659B68-B637-48EC-8897-81DA422E5BBB}" type="presParOf" srcId="{A39D0F86-E4B8-40E2-814F-9E734ABA8F37}" destId="{8C568DD7-57C6-44D2-A1D7-FC8E1ECEA145}" srcOrd="1" destOrd="0" presId="urn:microsoft.com/office/officeart/2005/8/layout/pyramid1"/>
    <dgm:cxn modelId="{A6B7921B-A91E-42AF-94F9-DC072A513145}" type="presParOf" srcId="{8E43D6C1-ABBC-42FC-B1C3-0D6C0488E737}" destId="{9ABEF146-95BD-43E4-9530-1488269369DD}" srcOrd="1" destOrd="0" presId="urn:microsoft.com/office/officeart/2005/8/layout/pyramid1"/>
    <dgm:cxn modelId="{5C4F25D4-D527-4354-BFD7-307EFE630E8E}" type="presParOf" srcId="{9ABEF146-95BD-43E4-9530-1488269369DD}" destId="{075668C0-C38E-4ECF-AF09-904519046F58}" srcOrd="0" destOrd="0" presId="urn:microsoft.com/office/officeart/2005/8/layout/pyramid1"/>
    <dgm:cxn modelId="{3A94EE10-EB64-475E-96F2-5296570804F8}" type="presParOf" srcId="{9ABEF146-95BD-43E4-9530-1488269369DD}" destId="{C428992D-4CF6-490D-91DA-F656A2FA764E}" srcOrd="1" destOrd="0" presId="urn:microsoft.com/office/officeart/2005/8/layout/pyramid1"/>
    <dgm:cxn modelId="{A3944DB7-5BE5-423D-A71F-40D9167E5575}" type="presParOf" srcId="{8E43D6C1-ABBC-42FC-B1C3-0D6C0488E737}" destId="{47D45B53-CDAB-4301-BD23-45000139943F}" srcOrd="2" destOrd="0" presId="urn:microsoft.com/office/officeart/2005/8/layout/pyramid1"/>
    <dgm:cxn modelId="{42F29342-292B-4A85-944D-F5BC33E34511}" type="presParOf" srcId="{47D45B53-CDAB-4301-BD23-45000139943F}" destId="{699F067B-A64E-46D2-9163-6D5C2F484ABA}" srcOrd="0" destOrd="0" presId="urn:microsoft.com/office/officeart/2005/8/layout/pyramid1"/>
    <dgm:cxn modelId="{07DBB0D9-6241-4320-AB56-95D4605DF8A8}" type="presParOf" srcId="{47D45B53-CDAB-4301-BD23-45000139943F}" destId="{4A860141-4CBA-43BF-B33B-8F73F186F9EF}" srcOrd="1" destOrd="0" presId="urn:microsoft.com/office/officeart/2005/8/layout/pyramid1"/>
    <dgm:cxn modelId="{AEC11ADD-3EB9-4D5C-B3A1-BE198E36B428}" type="presParOf" srcId="{8E43D6C1-ABBC-42FC-B1C3-0D6C0488E737}" destId="{D6C412FA-A47D-46B7-AC91-4349454F37E0}" srcOrd="3" destOrd="0" presId="urn:microsoft.com/office/officeart/2005/8/layout/pyramid1"/>
    <dgm:cxn modelId="{E8705A04-C81D-452D-856E-5C977FC76965}" type="presParOf" srcId="{D6C412FA-A47D-46B7-AC91-4349454F37E0}" destId="{BC356177-BB70-4571-815E-C21E41CD65EB}" srcOrd="0" destOrd="0" presId="urn:microsoft.com/office/officeart/2005/8/layout/pyramid1"/>
    <dgm:cxn modelId="{3C2EA343-D5B9-4ADD-BBE2-387653AF3E8E}" type="presParOf" srcId="{D6C412FA-A47D-46B7-AC91-4349454F37E0}" destId="{75ED8DD3-0796-47B6-A201-DCF54044DC87}" srcOrd="1" destOrd="0" presId="urn:microsoft.com/office/officeart/2005/8/layout/pyramid1"/>
    <dgm:cxn modelId="{6982B739-F5C6-4FE9-B5C8-FF581FCE5DA5}" type="presParOf" srcId="{8E43D6C1-ABBC-42FC-B1C3-0D6C0488E737}" destId="{2E5C2ED4-B11A-44F9-848D-5A1EE22228B5}" srcOrd="4" destOrd="0" presId="urn:microsoft.com/office/officeart/2005/8/layout/pyramid1"/>
    <dgm:cxn modelId="{19D0220A-12CA-4E08-B86C-C20BDC5EEEA6}" type="presParOf" srcId="{2E5C2ED4-B11A-44F9-848D-5A1EE22228B5}" destId="{34E90456-7176-4CA3-AB22-7ECE2A470F55}" srcOrd="0" destOrd="0" presId="urn:microsoft.com/office/officeart/2005/8/layout/pyramid1"/>
    <dgm:cxn modelId="{87C66271-855D-462F-B394-17ED4583EB02}"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5EEBA918-8EF0-4FDD-B7B1-E208BB0B83A1}" type="presOf" srcId="{015D1648-55B8-4A08-AA04-A70BBB9CF712}" destId="{075668C0-C38E-4ECF-AF09-904519046F58}" srcOrd="0"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C8A4700D-8602-4A6C-B299-758A6D7E1EF2}" type="presOf" srcId="{CB254CFF-AE29-4C58-BC27-60622EA9A076}" destId="{33D905BC-194A-4AC5-9669-96839A7C049C}" srcOrd="0" destOrd="0" presId="urn:microsoft.com/office/officeart/2005/8/layout/pyramid1"/>
    <dgm:cxn modelId="{F26D4561-4B32-41F3-8AAA-EE5A19B5F95E}" type="presOf" srcId="{DB6C2C34-6FA6-440C-943A-CDB125D2614C}" destId="{699F067B-A64E-46D2-9163-6D5C2F484ABA}" srcOrd="0" destOrd="0" presId="urn:microsoft.com/office/officeart/2005/8/layout/pyramid1"/>
    <dgm:cxn modelId="{E8EC2D6E-1A22-4247-B656-5E41E93FAF45}" type="presOf" srcId="{DB6C2C34-6FA6-440C-943A-CDB125D2614C}" destId="{4A860141-4CBA-43BF-B33B-8F73F186F9EF}" srcOrd="1"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9EDE37F8-7034-47F2-B9C7-EC126F6F5A30}" type="presOf" srcId="{9F844304-C8C8-4981-A471-00495CE39262}" destId="{BC356177-BB70-4571-815E-C21E41CD65EB}" srcOrd="0" destOrd="0" presId="urn:microsoft.com/office/officeart/2005/8/layout/pyramid1"/>
    <dgm:cxn modelId="{EC8F5506-6D0A-49D0-BB54-2BD9F6A17635}" type="presOf" srcId="{CB254CFF-AE29-4C58-BC27-60622EA9A076}" destId="{8C568DD7-57C6-44D2-A1D7-FC8E1ECEA145}" srcOrd="1"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2E6C6A60-B235-4A83-B6F2-0E774231930B}" type="presOf" srcId="{9F844304-C8C8-4981-A471-00495CE39262}" destId="{75ED8DD3-0796-47B6-A201-DCF54044DC87}" srcOrd="1" destOrd="0" presId="urn:microsoft.com/office/officeart/2005/8/layout/pyramid1"/>
    <dgm:cxn modelId="{32A36115-CD36-4872-A786-0699C939A710}" type="presOf" srcId="{F2B01602-D734-4203-898B-506F95327608}" destId="{B1B641A5-7D14-40A4-9461-0526304FAE7B}" srcOrd="1" destOrd="0" presId="urn:microsoft.com/office/officeart/2005/8/layout/pyramid1"/>
    <dgm:cxn modelId="{482BF979-C18C-4069-85A4-B2B39728F2CA}" type="presOf" srcId="{F2B01602-D734-4203-898B-506F95327608}" destId="{34E90456-7176-4CA3-AB22-7ECE2A470F55}" srcOrd="0"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43DF3253-6505-4433-BA5E-3365CA225262}" type="presOf" srcId="{8977AFAA-39ED-4987-8EA3-760D5D1B2F6B}" destId="{8E43D6C1-ABBC-42FC-B1C3-0D6C0488E737}" srcOrd="0" destOrd="0" presId="urn:microsoft.com/office/officeart/2005/8/layout/pyramid1"/>
    <dgm:cxn modelId="{9E8063D8-7491-401B-95EE-D6DDF2BD54F7}" type="presOf" srcId="{015D1648-55B8-4A08-AA04-A70BBB9CF712}" destId="{C428992D-4CF6-490D-91DA-F656A2FA764E}" srcOrd="1"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F0F61970-ACE0-489C-BB63-7EF85ACC152C}" type="presParOf" srcId="{8E43D6C1-ABBC-42FC-B1C3-0D6C0488E737}" destId="{A39D0F86-E4B8-40E2-814F-9E734ABA8F37}" srcOrd="0" destOrd="0" presId="urn:microsoft.com/office/officeart/2005/8/layout/pyramid1"/>
    <dgm:cxn modelId="{4250443A-7755-4FA1-B7A9-6D829E854ADC}" type="presParOf" srcId="{A39D0F86-E4B8-40E2-814F-9E734ABA8F37}" destId="{33D905BC-194A-4AC5-9669-96839A7C049C}" srcOrd="0" destOrd="0" presId="urn:microsoft.com/office/officeart/2005/8/layout/pyramid1"/>
    <dgm:cxn modelId="{01CE69AF-2503-480C-B141-5EAA79C2E8BB}" type="presParOf" srcId="{A39D0F86-E4B8-40E2-814F-9E734ABA8F37}" destId="{8C568DD7-57C6-44D2-A1D7-FC8E1ECEA145}" srcOrd="1" destOrd="0" presId="urn:microsoft.com/office/officeart/2005/8/layout/pyramid1"/>
    <dgm:cxn modelId="{E3C971DE-6542-44B9-B3C9-99D5C3A772B5}" type="presParOf" srcId="{8E43D6C1-ABBC-42FC-B1C3-0D6C0488E737}" destId="{9ABEF146-95BD-43E4-9530-1488269369DD}" srcOrd="1" destOrd="0" presId="urn:microsoft.com/office/officeart/2005/8/layout/pyramid1"/>
    <dgm:cxn modelId="{758B6982-980F-4B87-A2F1-F7134FA8C3F4}" type="presParOf" srcId="{9ABEF146-95BD-43E4-9530-1488269369DD}" destId="{075668C0-C38E-4ECF-AF09-904519046F58}" srcOrd="0" destOrd="0" presId="urn:microsoft.com/office/officeart/2005/8/layout/pyramid1"/>
    <dgm:cxn modelId="{06B5A729-9369-4CB6-BAFE-A58BDC061CE2}" type="presParOf" srcId="{9ABEF146-95BD-43E4-9530-1488269369DD}" destId="{C428992D-4CF6-490D-91DA-F656A2FA764E}" srcOrd="1" destOrd="0" presId="urn:microsoft.com/office/officeart/2005/8/layout/pyramid1"/>
    <dgm:cxn modelId="{027233A2-9BEF-4C3B-A019-AF2C9B63B611}" type="presParOf" srcId="{8E43D6C1-ABBC-42FC-B1C3-0D6C0488E737}" destId="{47D45B53-CDAB-4301-BD23-45000139943F}" srcOrd="2" destOrd="0" presId="urn:microsoft.com/office/officeart/2005/8/layout/pyramid1"/>
    <dgm:cxn modelId="{03423392-0930-491C-AA50-FED4E9466B90}" type="presParOf" srcId="{47D45B53-CDAB-4301-BD23-45000139943F}" destId="{699F067B-A64E-46D2-9163-6D5C2F484ABA}" srcOrd="0" destOrd="0" presId="urn:microsoft.com/office/officeart/2005/8/layout/pyramid1"/>
    <dgm:cxn modelId="{EBC17FE6-23C6-4857-96EA-0C54C6A9F1EE}" type="presParOf" srcId="{47D45B53-CDAB-4301-BD23-45000139943F}" destId="{4A860141-4CBA-43BF-B33B-8F73F186F9EF}" srcOrd="1" destOrd="0" presId="urn:microsoft.com/office/officeart/2005/8/layout/pyramid1"/>
    <dgm:cxn modelId="{2648178F-FE56-4698-908E-376F49508D62}" type="presParOf" srcId="{8E43D6C1-ABBC-42FC-B1C3-0D6C0488E737}" destId="{D6C412FA-A47D-46B7-AC91-4349454F37E0}" srcOrd="3" destOrd="0" presId="urn:microsoft.com/office/officeart/2005/8/layout/pyramid1"/>
    <dgm:cxn modelId="{31BFED2C-BD2F-4A94-B9B6-9F61EE3D5799}" type="presParOf" srcId="{D6C412FA-A47D-46B7-AC91-4349454F37E0}" destId="{BC356177-BB70-4571-815E-C21E41CD65EB}" srcOrd="0" destOrd="0" presId="urn:microsoft.com/office/officeart/2005/8/layout/pyramid1"/>
    <dgm:cxn modelId="{59459858-DCD7-41D7-8887-A710AFE1A19B}" type="presParOf" srcId="{D6C412FA-A47D-46B7-AC91-4349454F37E0}" destId="{75ED8DD3-0796-47B6-A201-DCF54044DC87}" srcOrd="1" destOrd="0" presId="urn:microsoft.com/office/officeart/2005/8/layout/pyramid1"/>
    <dgm:cxn modelId="{B0F760E1-A6B1-4B21-BD77-54E02654D540}" type="presParOf" srcId="{8E43D6C1-ABBC-42FC-B1C3-0D6C0488E737}" destId="{2E5C2ED4-B11A-44F9-848D-5A1EE22228B5}" srcOrd="4" destOrd="0" presId="urn:microsoft.com/office/officeart/2005/8/layout/pyramid1"/>
    <dgm:cxn modelId="{ABA723D5-DF06-4298-AD41-96DE252A69E2}" type="presParOf" srcId="{2E5C2ED4-B11A-44F9-848D-5A1EE22228B5}" destId="{34E90456-7176-4CA3-AB22-7ECE2A470F55}" srcOrd="0" destOrd="0" presId="urn:microsoft.com/office/officeart/2005/8/layout/pyramid1"/>
    <dgm:cxn modelId="{C5D66C25-C9B5-4B6A-8C16-7AFD194F1476}"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0938C5F2-684D-47E8-9820-63F87B43181C}" type="presOf" srcId="{CB254CFF-AE29-4C58-BC27-60622EA9A076}" destId="{33D905BC-194A-4AC5-9669-96839A7C049C}" srcOrd="0"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D47E11C7-F4C8-4AA5-97FE-926571A1B9D4}" type="presOf" srcId="{9F844304-C8C8-4981-A471-00495CE39262}" destId="{75ED8DD3-0796-47B6-A201-DCF54044DC87}" srcOrd="1" destOrd="0" presId="urn:microsoft.com/office/officeart/2005/8/layout/pyramid1"/>
    <dgm:cxn modelId="{CBB55908-2F85-4322-ACD3-C9A3C1ED24B3}" type="presOf" srcId="{9F844304-C8C8-4981-A471-00495CE39262}" destId="{BC356177-BB70-4571-815E-C21E41CD65EB}" srcOrd="0" destOrd="0" presId="urn:microsoft.com/office/officeart/2005/8/layout/pyramid1"/>
    <dgm:cxn modelId="{E0EDC0A4-9E4A-419F-AE95-E96DC44180BC}" type="presOf" srcId="{8977AFAA-39ED-4987-8EA3-760D5D1B2F6B}" destId="{8E43D6C1-ABBC-42FC-B1C3-0D6C0488E737}" srcOrd="0" destOrd="0" presId="urn:microsoft.com/office/officeart/2005/8/layout/pyramid1"/>
    <dgm:cxn modelId="{53AF9D76-0D25-4754-AC18-02778FD353A4}" type="presOf" srcId="{015D1648-55B8-4A08-AA04-A70BBB9CF712}" destId="{C428992D-4CF6-490D-91DA-F656A2FA764E}" srcOrd="1" destOrd="0" presId="urn:microsoft.com/office/officeart/2005/8/layout/pyramid1"/>
    <dgm:cxn modelId="{79C62FF1-C7A6-4F91-B66D-08E90998A71C}" type="presOf" srcId="{CB254CFF-AE29-4C58-BC27-60622EA9A076}" destId="{8C568DD7-57C6-44D2-A1D7-FC8E1ECEA145}" srcOrd="1"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DBFA5EE6-F471-4977-9B81-3022308F2FF9}" type="presOf" srcId="{F2B01602-D734-4203-898B-506F95327608}" destId="{34E90456-7176-4CA3-AB22-7ECE2A470F55}" srcOrd="0" destOrd="0" presId="urn:microsoft.com/office/officeart/2005/8/layout/pyramid1"/>
    <dgm:cxn modelId="{9C922B54-5C2F-4FBD-A7F1-F17A124ACA46}" type="presOf" srcId="{DB6C2C34-6FA6-440C-943A-CDB125D2614C}" destId="{699F067B-A64E-46D2-9163-6D5C2F484ABA}"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57ABD95A-FB57-4D76-A6E3-4AC7E7C640A7}" type="presOf" srcId="{015D1648-55B8-4A08-AA04-A70BBB9CF712}" destId="{075668C0-C38E-4ECF-AF09-904519046F58}" srcOrd="0"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29231866-CA73-4FD9-9F6A-CF6980ADD017}" type="presOf" srcId="{F2B01602-D734-4203-898B-506F95327608}" destId="{B1B641A5-7D14-40A4-9461-0526304FAE7B}" srcOrd="1" destOrd="0" presId="urn:microsoft.com/office/officeart/2005/8/layout/pyramid1"/>
    <dgm:cxn modelId="{B6CBAAA5-7115-45A0-A88F-6E6923589CBB}" type="presOf" srcId="{DB6C2C34-6FA6-440C-943A-CDB125D2614C}" destId="{4A860141-4CBA-43BF-B33B-8F73F186F9EF}" srcOrd="1"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6CC8BF48-CFF0-4920-971B-8F570A482E7A}" type="presParOf" srcId="{8E43D6C1-ABBC-42FC-B1C3-0D6C0488E737}" destId="{A39D0F86-E4B8-40E2-814F-9E734ABA8F37}" srcOrd="0" destOrd="0" presId="urn:microsoft.com/office/officeart/2005/8/layout/pyramid1"/>
    <dgm:cxn modelId="{3E7BC64B-116A-42CD-AA00-34D69FC7DA97}" type="presParOf" srcId="{A39D0F86-E4B8-40E2-814F-9E734ABA8F37}" destId="{33D905BC-194A-4AC5-9669-96839A7C049C}" srcOrd="0" destOrd="0" presId="urn:microsoft.com/office/officeart/2005/8/layout/pyramid1"/>
    <dgm:cxn modelId="{10771FB1-1743-4C7B-9FA1-4CDC2D8ED15D}" type="presParOf" srcId="{A39D0F86-E4B8-40E2-814F-9E734ABA8F37}" destId="{8C568DD7-57C6-44D2-A1D7-FC8E1ECEA145}" srcOrd="1" destOrd="0" presId="urn:microsoft.com/office/officeart/2005/8/layout/pyramid1"/>
    <dgm:cxn modelId="{2DF2FCDC-77A5-41B1-9023-ADA6D501B331}" type="presParOf" srcId="{8E43D6C1-ABBC-42FC-B1C3-0D6C0488E737}" destId="{9ABEF146-95BD-43E4-9530-1488269369DD}" srcOrd="1" destOrd="0" presId="urn:microsoft.com/office/officeart/2005/8/layout/pyramid1"/>
    <dgm:cxn modelId="{9CE6DFC2-EAF4-4A4A-8D39-D2167825210E}" type="presParOf" srcId="{9ABEF146-95BD-43E4-9530-1488269369DD}" destId="{075668C0-C38E-4ECF-AF09-904519046F58}" srcOrd="0" destOrd="0" presId="urn:microsoft.com/office/officeart/2005/8/layout/pyramid1"/>
    <dgm:cxn modelId="{ADD66124-9558-4CF1-8755-6C12501468A5}" type="presParOf" srcId="{9ABEF146-95BD-43E4-9530-1488269369DD}" destId="{C428992D-4CF6-490D-91DA-F656A2FA764E}" srcOrd="1" destOrd="0" presId="urn:microsoft.com/office/officeart/2005/8/layout/pyramid1"/>
    <dgm:cxn modelId="{8E1015DB-63EB-41A6-87AC-BDA2DC56543B}" type="presParOf" srcId="{8E43D6C1-ABBC-42FC-B1C3-0D6C0488E737}" destId="{47D45B53-CDAB-4301-BD23-45000139943F}" srcOrd="2" destOrd="0" presId="urn:microsoft.com/office/officeart/2005/8/layout/pyramid1"/>
    <dgm:cxn modelId="{7DBB89D4-24D0-4AF6-9436-4FB5096C5FB8}" type="presParOf" srcId="{47D45B53-CDAB-4301-BD23-45000139943F}" destId="{699F067B-A64E-46D2-9163-6D5C2F484ABA}" srcOrd="0" destOrd="0" presId="urn:microsoft.com/office/officeart/2005/8/layout/pyramid1"/>
    <dgm:cxn modelId="{A2B5FE68-4246-4A7E-9C9D-20926FC07631}" type="presParOf" srcId="{47D45B53-CDAB-4301-BD23-45000139943F}" destId="{4A860141-4CBA-43BF-B33B-8F73F186F9EF}" srcOrd="1" destOrd="0" presId="urn:microsoft.com/office/officeart/2005/8/layout/pyramid1"/>
    <dgm:cxn modelId="{0C83F51E-D36E-4216-9ADE-FA1FDCA3DFD0}" type="presParOf" srcId="{8E43D6C1-ABBC-42FC-B1C3-0D6C0488E737}" destId="{D6C412FA-A47D-46B7-AC91-4349454F37E0}" srcOrd="3" destOrd="0" presId="urn:microsoft.com/office/officeart/2005/8/layout/pyramid1"/>
    <dgm:cxn modelId="{D6C56C99-FC07-4EF3-A934-39EA14733221}" type="presParOf" srcId="{D6C412FA-A47D-46B7-AC91-4349454F37E0}" destId="{BC356177-BB70-4571-815E-C21E41CD65EB}" srcOrd="0" destOrd="0" presId="urn:microsoft.com/office/officeart/2005/8/layout/pyramid1"/>
    <dgm:cxn modelId="{6A4DFBB0-B508-4263-8D50-8C412FB1BDA0}" type="presParOf" srcId="{D6C412FA-A47D-46B7-AC91-4349454F37E0}" destId="{75ED8DD3-0796-47B6-A201-DCF54044DC87}" srcOrd="1" destOrd="0" presId="urn:microsoft.com/office/officeart/2005/8/layout/pyramid1"/>
    <dgm:cxn modelId="{CE9939B3-04E3-4B6D-9FD5-793685421429}" type="presParOf" srcId="{8E43D6C1-ABBC-42FC-B1C3-0D6C0488E737}" destId="{2E5C2ED4-B11A-44F9-848D-5A1EE22228B5}" srcOrd="4" destOrd="0" presId="urn:microsoft.com/office/officeart/2005/8/layout/pyramid1"/>
    <dgm:cxn modelId="{45369E94-7ECA-4A6B-AA22-8E7462F7BF7C}" type="presParOf" srcId="{2E5C2ED4-B11A-44F9-848D-5A1EE22228B5}" destId="{34E90456-7176-4CA3-AB22-7ECE2A470F55}" srcOrd="0" destOrd="0" presId="urn:microsoft.com/office/officeart/2005/8/layout/pyramid1"/>
    <dgm:cxn modelId="{1D632DD7-9051-41C3-9729-DA59A2E00D91}"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3"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015D1648-55B8-4A08-AA04-A70BBB9CF712}">
      <dgm:prSet phldrT="[Text]"/>
      <dgm:spPr/>
      <dgm:t>
        <a:bodyPr/>
        <a:lstStyle/>
        <a:p>
          <a:r>
            <a:rPr lang="en-US" dirty="0"/>
            <a:t>  </a:t>
          </a:r>
        </a:p>
      </dgm:t>
    </dgm:pt>
    <dgm:pt modelId="{8B2F7F80-1A9B-41A9-804E-9161369BABED}" type="parTrans" cxnId="{3EE16B99-9EA5-4FDF-9EA1-A9695D16336D}">
      <dgm:prSet/>
      <dgm:spPr/>
      <dgm:t>
        <a:bodyPr/>
        <a:lstStyle/>
        <a:p>
          <a:endParaRPr lang="en-US"/>
        </a:p>
      </dgm:t>
    </dgm:pt>
    <dgm:pt modelId="{C79DA2EA-D04A-43D9-BCCD-6C73D0DF5792}" type="sib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39544E38-A556-4CF2-B3D3-BCAB24206676}" type="parTrans" cxnId="{DE26D745-F1CE-427D-B0D9-849A648F4201}">
      <dgm:prSet/>
      <dgm:spPr/>
      <dgm:t>
        <a:bodyPr/>
        <a:lstStyle/>
        <a:p>
          <a:endParaRPr lang="en-US"/>
        </a:p>
      </dgm:t>
    </dgm:pt>
    <dgm:pt modelId="{DADEB109-7CCE-4968-BDBB-9986B58A1992}" type="sibTrans" cxnId="{DE26D745-F1CE-427D-B0D9-849A648F4201}">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F50C7195-E851-47E5-AC09-C3A28D073533}" type="presOf" srcId="{9F844304-C8C8-4981-A471-00495CE39262}" destId="{BC356177-BB70-4571-815E-C21E41CD65EB}" srcOrd="0" destOrd="0" presId="urn:microsoft.com/office/officeart/2005/8/layout/pyramid1"/>
    <dgm:cxn modelId="{D2410402-9378-45A2-8E11-F73E77DB6350}" type="presOf" srcId="{DB6C2C34-6FA6-440C-943A-CDB125D2614C}" destId="{4A860141-4CBA-43BF-B33B-8F73F186F9EF}" srcOrd="1" destOrd="0" presId="urn:microsoft.com/office/officeart/2005/8/layout/pyramid1"/>
    <dgm:cxn modelId="{F5EAE8CE-39B5-48DA-9428-C7F226A158BC}" type="presOf" srcId="{F2B01602-D734-4203-898B-506F95327608}" destId="{34E90456-7176-4CA3-AB22-7ECE2A470F55}" srcOrd="0" destOrd="0" presId="urn:microsoft.com/office/officeart/2005/8/layout/pyramid1"/>
    <dgm:cxn modelId="{7FDE041B-847F-42F6-B74C-60437BE96BEA}" type="presOf" srcId="{CB254CFF-AE29-4C58-BC27-60622EA9A076}" destId="{33D905BC-194A-4AC5-9669-96839A7C049C}" srcOrd="0"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DE74FBE3-A9F7-4ADD-A67A-C5806886C4ED}" srcId="{8977AFAA-39ED-4987-8EA3-760D5D1B2F6B}" destId="{9F844304-C8C8-4981-A471-00495CE39262}" srcOrd="3" destOrd="0" parTransId="{4A596909-43BA-4BB5-8A74-E0B634D878FD}" sibTransId="{900CC178-38FC-412D-8ECA-313EEFA613D3}"/>
    <dgm:cxn modelId="{C2B0FD60-9C2E-490B-81AB-28B34F9B7A7E}" type="presOf" srcId="{DB6C2C34-6FA6-440C-943A-CDB125D2614C}" destId="{699F067B-A64E-46D2-9163-6D5C2F484ABA}" srcOrd="0" destOrd="0" presId="urn:microsoft.com/office/officeart/2005/8/layout/pyramid1"/>
    <dgm:cxn modelId="{75727908-5C29-4D96-8FAA-26F711781C8A}" type="presOf" srcId="{015D1648-55B8-4A08-AA04-A70BBB9CF712}" destId="{075668C0-C38E-4ECF-AF09-904519046F58}" srcOrd="0" destOrd="0" presId="urn:microsoft.com/office/officeart/2005/8/layout/pyramid1"/>
    <dgm:cxn modelId="{533BDD87-1C7F-4776-A556-B8EABD78B850}" type="presOf" srcId="{F2B01602-D734-4203-898B-506F95327608}" destId="{B1B641A5-7D14-40A4-9461-0526304FAE7B}" srcOrd="1"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E5BAD862-870C-4298-A362-13DCF4036052}" type="presOf" srcId="{8977AFAA-39ED-4987-8EA3-760D5D1B2F6B}" destId="{8E43D6C1-ABBC-42FC-B1C3-0D6C0488E737}" srcOrd="0" destOrd="0" presId="urn:microsoft.com/office/officeart/2005/8/layout/pyramid1"/>
    <dgm:cxn modelId="{754E88FF-C0E8-4F8E-8ACD-CAD9D1329373}" type="presOf" srcId="{015D1648-55B8-4A08-AA04-A70BBB9CF712}" destId="{C428992D-4CF6-490D-91DA-F656A2FA764E}" srcOrd="1" destOrd="0" presId="urn:microsoft.com/office/officeart/2005/8/layout/pyramid1"/>
    <dgm:cxn modelId="{0AD122BB-98CB-4984-A0AC-2BFEC5305308}" type="presOf" srcId="{9F844304-C8C8-4981-A471-00495CE39262}" destId="{75ED8DD3-0796-47B6-A201-DCF54044DC87}" srcOrd="1"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490E5ACF-6044-437B-A2BB-A904953F8EC8}" srcId="{8977AFAA-39ED-4987-8EA3-760D5D1B2F6B}" destId="{CB254CFF-AE29-4C58-BC27-60622EA9A076}" srcOrd="0" destOrd="0" parTransId="{1388A16E-BF95-43E9-BB12-8BE219067F4E}" sibTransId="{47439930-5E80-474A-AA14-C04CC5713FE4}"/>
    <dgm:cxn modelId="{7E7E09D4-F7DD-4E0F-8C21-FECE1F660BEE}" type="presOf" srcId="{CB254CFF-AE29-4C58-BC27-60622EA9A076}" destId="{8C568DD7-57C6-44D2-A1D7-FC8E1ECEA145}" srcOrd="1" destOrd="0" presId="urn:microsoft.com/office/officeart/2005/8/layout/pyramid1"/>
    <dgm:cxn modelId="{03925B54-E197-4B39-B406-345D329D9799}" type="presParOf" srcId="{8E43D6C1-ABBC-42FC-B1C3-0D6C0488E737}" destId="{A39D0F86-E4B8-40E2-814F-9E734ABA8F37}" srcOrd="0" destOrd="0" presId="urn:microsoft.com/office/officeart/2005/8/layout/pyramid1"/>
    <dgm:cxn modelId="{51B5FE53-BD72-4CE1-B75D-6AB4A6A67FD1}" type="presParOf" srcId="{A39D0F86-E4B8-40E2-814F-9E734ABA8F37}" destId="{33D905BC-194A-4AC5-9669-96839A7C049C}" srcOrd="0" destOrd="0" presId="urn:microsoft.com/office/officeart/2005/8/layout/pyramid1"/>
    <dgm:cxn modelId="{7C66BFDE-30C9-4576-BAB1-2E0412E73DCA}" type="presParOf" srcId="{A39D0F86-E4B8-40E2-814F-9E734ABA8F37}" destId="{8C568DD7-57C6-44D2-A1D7-FC8E1ECEA145}" srcOrd="1" destOrd="0" presId="urn:microsoft.com/office/officeart/2005/8/layout/pyramid1"/>
    <dgm:cxn modelId="{AF39E417-72B5-46AC-8EB6-0B8F79AC9FB3}" type="presParOf" srcId="{8E43D6C1-ABBC-42FC-B1C3-0D6C0488E737}" destId="{9ABEF146-95BD-43E4-9530-1488269369DD}" srcOrd="1" destOrd="0" presId="urn:microsoft.com/office/officeart/2005/8/layout/pyramid1"/>
    <dgm:cxn modelId="{0D3FD6D3-62AE-433F-A86F-2258F8736559}" type="presParOf" srcId="{9ABEF146-95BD-43E4-9530-1488269369DD}" destId="{075668C0-C38E-4ECF-AF09-904519046F58}" srcOrd="0" destOrd="0" presId="urn:microsoft.com/office/officeart/2005/8/layout/pyramid1"/>
    <dgm:cxn modelId="{A5F53338-8EA9-4E94-9353-307FF9D95942}" type="presParOf" srcId="{9ABEF146-95BD-43E4-9530-1488269369DD}" destId="{C428992D-4CF6-490D-91DA-F656A2FA764E}" srcOrd="1" destOrd="0" presId="urn:microsoft.com/office/officeart/2005/8/layout/pyramid1"/>
    <dgm:cxn modelId="{2B26D050-D5D4-438F-A7D0-0E0F0691C5CE}" type="presParOf" srcId="{8E43D6C1-ABBC-42FC-B1C3-0D6C0488E737}" destId="{47D45B53-CDAB-4301-BD23-45000139943F}" srcOrd="2" destOrd="0" presId="urn:microsoft.com/office/officeart/2005/8/layout/pyramid1"/>
    <dgm:cxn modelId="{43DF9B7B-6413-410D-B194-D21864A69BE5}" type="presParOf" srcId="{47D45B53-CDAB-4301-BD23-45000139943F}" destId="{699F067B-A64E-46D2-9163-6D5C2F484ABA}" srcOrd="0" destOrd="0" presId="urn:microsoft.com/office/officeart/2005/8/layout/pyramid1"/>
    <dgm:cxn modelId="{2AC35D44-A8AE-430F-8E98-323A8EDA5233}" type="presParOf" srcId="{47D45B53-CDAB-4301-BD23-45000139943F}" destId="{4A860141-4CBA-43BF-B33B-8F73F186F9EF}" srcOrd="1" destOrd="0" presId="urn:microsoft.com/office/officeart/2005/8/layout/pyramid1"/>
    <dgm:cxn modelId="{A3519F6F-6C68-4CA5-AC9E-5BD4F55B7D53}" type="presParOf" srcId="{8E43D6C1-ABBC-42FC-B1C3-0D6C0488E737}" destId="{D6C412FA-A47D-46B7-AC91-4349454F37E0}" srcOrd="3" destOrd="0" presId="urn:microsoft.com/office/officeart/2005/8/layout/pyramid1"/>
    <dgm:cxn modelId="{8F345E40-3F9E-4E49-8F6F-84C5432426B4}" type="presParOf" srcId="{D6C412FA-A47D-46B7-AC91-4349454F37E0}" destId="{BC356177-BB70-4571-815E-C21E41CD65EB}" srcOrd="0" destOrd="0" presId="urn:microsoft.com/office/officeart/2005/8/layout/pyramid1"/>
    <dgm:cxn modelId="{49CFF42B-2978-4109-A223-D0D7578D753F}" type="presParOf" srcId="{D6C412FA-A47D-46B7-AC91-4349454F37E0}" destId="{75ED8DD3-0796-47B6-A201-DCF54044DC87}" srcOrd="1" destOrd="0" presId="urn:microsoft.com/office/officeart/2005/8/layout/pyramid1"/>
    <dgm:cxn modelId="{A8DF55E1-AF6D-4316-B4FC-7279735B1B8E}" type="presParOf" srcId="{8E43D6C1-ABBC-42FC-B1C3-0D6C0488E737}" destId="{2E5C2ED4-B11A-44F9-848D-5A1EE22228B5}" srcOrd="4" destOrd="0" presId="urn:microsoft.com/office/officeart/2005/8/layout/pyramid1"/>
    <dgm:cxn modelId="{49921A3E-A48D-487A-B958-A853096387A6}" type="presParOf" srcId="{2E5C2ED4-B11A-44F9-848D-5A1EE22228B5}" destId="{34E90456-7176-4CA3-AB22-7ECE2A470F55}" srcOrd="0" destOrd="0" presId="urn:microsoft.com/office/officeart/2005/8/layout/pyramid1"/>
    <dgm:cxn modelId="{03ADAF3A-E476-460C-B455-EA6E70B085BB}"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DE74FBE3-A9F7-4ADD-A67A-C5806886C4ED}" srcId="{8977AFAA-39ED-4987-8EA3-760D5D1B2F6B}" destId="{9F844304-C8C8-4981-A471-00495CE39262}" srcOrd="3" destOrd="0" parTransId="{4A596909-43BA-4BB5-8A74-E0B634D878FD}" sibTransId="{900CC178-38FC-412D-8ECA-313EEFA613D3}"/>
    <dgm:cxn modelId="{60E0D88A-7348-40B5-B0B1-02E6911F7FC3}" type="presOf" srcId="{015D1648-55B8-4A08-AA04-A70BBB9CF712}" destId="{075668C0-C38E-4ECF-AF09-904519046F58}" srcOrd="0" destOrd="0" presId="urn:microsoft.com/office/officeart/2005/8/layout/pyramid1"/>
    <dgm:cxn modelId="{2AA61C7B-2342-4CC3-9EA0-FD1C3F8A1588}" type="presOf" srcId="{015D1648-55B8-4A08-AA04-A70BBB9CF712}" destId="{C428992D-4CF6-490D-91DA-F656A2FA764E}" srcOrd="1" destOrd="0" presId="urn:microsoft.com/office/officeart/2005/8/layout/pyramid1"/>
    <dgm:cxn modelId="{A7E09265-A3A6-4B2F-B657-8615139598D1}" type="presOf" srcId="{CB254CFF-AE29-4C58-BC27-60622EA9A076}" destId="{33D905BC-194A-4AC5-9669-96839A7C049C}" srcOrd="0"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91B3EBCA-ABF9-4AAA-B5C0-72AB09B6EB29}" type="presOf" srcId="{CB254CFF-AE29-4C58-BC27-60622EA9A076}" destId="{8C568DD7-57C6-44D2-A1D7-FC8E1ECEA145}" srcOrd="1" destOrd="0" presId="urn:microsoft.com/office/officeart/2005/8/layout/pyramid1"/>
    <dgm:cxn modelId="{D1CE62F8-24AE-486B-85DE-D714621EB32A}" type="presOf" srcId="{9F844304-C8C8-4981-A471-00495CE39262}" destId="{75ED8DD3-0796-47B6-A201-DCF54044DC87}" srcOrd="1" destOrd="0" presId="urn:microsoft.com/office/officeart/2005/8/layout/pyramid1"/>
    <dgm:cxn modelId="{4EF97DF6-5B20-41F2-BAC4-1D7A7C5953BC}" type="presOf" srcId="{F2B01602-D734-4203-898B-506F95327608}" destId="{B1B641A5-7D14-40A4-9461-0526304FAE7B}" srcOrd="1" destOrd="0" presId="urn:microsoft.com/office/officeart/2005/8/layout/pyramid1"/>
    <dgm:cxn modelId="{09FDDBA8-2ACB-4ED7-AEDE-7DBC33A4A85A}" type="presOf" srcId="{8977AFAA-39ED-4987-8EA3-760D5D1B2F6B}" destId="{8E43D6C1-ABBC-42FC-B1C3-0D6C0488E737}"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10EE1CA4-12A0-46F9-91FF-7EBCDED11F68}" type="presOf" srcId="{DB6C2C34-6FA6-440C-943A-CDB125D2614C}" destId="{4A860141-4CBA-43BF-B33B-8F73F186F9EF}" srcOrd="1" destOrd="0" presId="urn:microsoft.com/office/officeart/2005/8/layout/pyramid1"/>
    <dgm:cxn modelId="{CB0D98BA-F805-4225-9DC4-6B3B735E01FB}" type="presOf" srcId="{9F844304-C8C8-4981-A471-00495CE39262}" destId="{BC356177-BB70-4571-815E-C21E41CD65EB}" srcOrd="0" destOrd="0" presId="urn:microsoft.com/office/officeart/2005/8/layout/pyramid1"/>
    <dgm:cxn modelId="{A0AAE465-3C51-4037-B33B-17404A29A204}" type="presOf" srcId="{F2B01602-D734-4203-898B-506F95327608}" destId="{34E90456-7176-4CA3-AB22-7ECE2A470F55}" srcOrd="0"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7078E332-3029-415B-8100-1B26C99EFC67}" type="presOf" srcId="{DB6C2C34-6FA6-440C-943A-CDB125D2614C}" destId="{699F067B-A64E-46D2-9163-6D5C2F484ABA}" srcOrd="0"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03C00FE8-CC35-4BE2-81E8-85AEA0C9F9EA}" type="presParOf" srcId="{8E43D6C1-ABBC-42FC-B1C3-0D6C0488E737}" destId="{A39D0F86-E4B8-40E2-814F-9E734ABA8F37}" srcOrd="0" destOrd="0" presId="urn:microsoft.com/office/officeart/2005/8/layout/pyramid1"/>
    <dgm:cxn modelId="{3F733179-870A-4388-9A08-8A373FA8BAA9}" type="presParOf" srcId="{A39D0F86-E4B8-40E2-814F-9E734ABA8F37}" destId="{33D905BC-194A-4AC5-9669-96839A7C049C}" srcOrd="0" destOrd="0" presId="urn:microsoft.com/office/officeart/2005/8/layout/pyramid1"/>
    <dgm:cxn modelId="{66C0A611-E3C0-4464-A846-34F72C9DDAA7}" type="presParOf" srcId="{A39D0F86-E4B8-40E2-814F-9E734ABA8F37}" destId="{8C568DD7-57C6-44D2-A1D7-FC8E1ECEA145}" srcOrd="1" destOrd="0" presId="urn:microsoft.com/office/officeart/2005/8/layout/pyramid1"/>
    <dgm:cxn modelId="{9B2232DA-DA6B-4961-8ABE-B1E166341A5C}" type="presParOf" srcId="{8E43D6C1-ABBC-42FC-B1C3-0D6C0488E737}" destId="{9ABEF146-95BD-43E4-9530-1488269369DD}" srcOrd="1" destOrd="0" presId="urn:microsoft.com/office/officeart/2005/8/layout/pyramid1"/>
    <dgm:cxn modelId="{18DF3D2F-B940-4784-87F9-F1FC8E37AE01}" type="presParOf" srcId="{9ABEF146-95BD-43E4-9530-1488269369DD}" destId="{075668C0-C38E-4ECF-AF09-904519046F58}" srcOrd="0" destOrd="0" presId="urn:microsoft.com/office/officeart/2005/8/layout/pyramid1"/>
    <dgm:cxn modelId="{71941A75-1335-410F-8F45-699BA08CC324}" type="presParOf" srcId="{9ABEF146-95BD-43E4-9530-1488269369DD}" destId="{C428992D-4CF6-490D-91DA-F656A2FA764E}" srcOrd="1" destOrd="0" presId="urn:microsoft.com/office/officeart/2005/8/layout/pyramid1"/>
    <dgm:cxn modelId="{3214E818-9AA0-41F7-974D-1480257CDFA0}" type="presParOf" srcId="{8E43D6C1-ABBC-42FC-B1C3-0D6C0488E737}" destId="{47D45B53-CDAB-4301-BD23-45000139943F}" srcOrd="2" destOrd="0" presId="urn:microsoft.com/office/officeart/2005/8/layout/pyramid1"/>
    <dgm:cxn modelId="{EBBFBD63-6FA2-4D23-A128-A99F56397A71}" type="presParOf" srcId="{47D45B53-CDAB-4301-BD23-45000139943F}" destId="{699F067B-A64E-46D2-9163-6D5C2F484ABA}" srcOrd="0" destOrd="0" presId="urn:microsoft.com/office/officeart/2005/8/layout/pyramid1"/>
    <dgm:cxn modelId="{8FB883DA-0533-4330-8F33-6D26602BFF73}" type="presParOf" srcId="{47D45B53-CDAB-4301-BD23-45000139943F}" destId="{4A860141-4CBA-43BF-B33B-8F73F186F9EF}" srcOrd="1" destOrd="0" presId="urn:microsoft.com/office/officeart/2005/8/layout/pyramid1"/>
    <dgm:cxn modelId="{260E81FB-3185-429B-96BA-444DEF1CD8E6}" type="presParOf" srcId="{8E43D6C1-ABBC-42FC-B1C3-0D6C0488E737}" destId="{D6C412FA-A47D-46B7-AC91-4349454F37E0}" srcOrd="3" destOrd="0" presId="urn:microsoft.com/office/officeart/2005/8/layout/pyramid1"/>
    <dgm:cxn modelId="{309C628A-E35B-4095-AA26-E9097B81A40D}" type="presParOf" srcId="{D6C412FA-A47D-46B7-AC91-4349454F37E0}" destId="{BC356177-BB70-4571-815E-C21E41CD65EB}" srcOrd="0" destOrd="0" presId="urn:microsoft.com/office/officeart/2005/8/layout/pyramid1"/>
    <dgm:cxn modelId="{69E028E6-B0D7-4AD6-8AF0-F62FB6F1281B}" type="presParOf" srcId="{D6C412FA-A47D-46B7-AC91-4349454F37E0}" destId="{75ED8DD3-0796-47B6-A201-DCF54044DC87}" srcOrd="1" destOrd="0" presId="urn:microsoft.com/office/officeart/2005/8/layout/pyramid1"/>
    <dgm:cxn modelId="{A579648A-0B6B-4FC6-85EA-A9A375D3CE8D}" type="presParOf" srcId="{8E43D6C1-ABBC-42FC-B1C3-0D6C0488E737}" destId="{2E5C2ED4-B11A-44F9-848D-5A1EE22228B5}" srcOrd="4" destOrd="0" presId="urn:microsoft.com/office/officeart/2005/8/layout/pyramid1"/>
    <dgm:cxn modelId="{E4B50948-0329-4EB2-8B98-0F7A59CDD882}" type="presParOf" srcId="{2E5C2ED4-B11A-44F9-848D-5A1EE22228B5}" destId="{34E90456-7176-4CA3-AB22-7ECE2A470F55}" srcOrd="0" destOrd="0" presId="urn:microsoft.com/office/officeart/2005/8/layout/pyramid1"/>
    <dgm:cxn modelId="{6CB46297-6EC0-4119-A4CC-642A13B1B170}"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DE74FBE3-A9F7-4ADD-A67A-C5806886C4ED}" srcId="{8977AFAA-39ED-4987-8EA3-760D5D1B2F6B}" destId="{9F844304-C8C8-4981-A471-00495CE39262}" srcOrd="3" destOrd="0" parTransId="{4A596909-43BA-4BB5-8A74-E0B634D878FD}" sibTransId="{900CC178-38FC-412D-8ECA-313EEFA613D3}"/>
    <dgm:cxn modelId="{D9BCF0E4-6F66-4B8D-A235-4820A39C6A52}" type="presOf" srcId="{F2B01602-D734-4203-898B-506F95327608}" destId="{B1B641A5-7D14-40A4-9461-0526304FAE7B}" srcOrd="1"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515156D6-35DA-4445-9142-4CDE15A7FD9E}" type="presOf" srcId="{8977AFAA-39ED-4987-8EA3-760D5D1B2F6B}" destId="{8E43D6C1-ABBC-42FC-B1C3-0D6C0488E737}" srcOrd="0" destOrd="0" presId="urn:microsoft.com/office/officeart/2005/8/layout/pyramid1"/>
    <dgm:cxn modelId="{48D949DC-0842-44A8-8CEB-535F2720EFF4}" type="presOf" srcId="{9F844304-C8C8-4981-A471-00495CE39262}" destId="{75ED8DD3-0796-47B6-A201-DCF54044DC87}" srcOrd="1" destOrd="0" presId="urn:microsoft.com/office/officeart/2005/8/layout/pyramid1"/>
    <dgm:cxn modelId="{1CCBA61A-5218-451D-BD5F-3763BA2B612C}" type="presOf" srcId="{015D1648-55B8-4A08-AA04-A70BBB9CF712}" destId="{075668C0-C38E-4ECF-AF09-904519046F58}"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871C838A-5C75-42B5-A426-0FB08CE715EF}" type="presOf" srcId="{DB6C2C34-6FA6-440C-943A-CDB125D2614C}" destId="{699F067B-A64E-46D2-9163-6D5C2F484ABA}" srcOrd="0" destOrd="0" presId="urn:microsoft.com/office/officeart/2005/8/layout/pyramid1"/>
    <dgm:cxn modelId="{1436E5AC-3A7D-4A6D-BA3B-E04AD9EFE7D1}" type="presOf" srcId="{CB254CFF-AE29-4C58-BC27-60622EA9A076}" destId="{8C568DD7-57C6-44D2-A1D7-FC8E1ECEA145}" srcOrd="1" destOrd="0" presId="urn:microsoft.com/office/officeart/2005/8/layout/pyramid1"/>
    <dgm:cxn modelId="{5A208A28-C908-4574-8921-99FD5E7A2807}" type="presOf" srcId="{F2B01602-D734-4203-898B-506F95327608}" destId="{34E90456-7176-4CA3-AB22-7ECE2A470F55}" srcOrd="0"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66A27C45-7868-41BC-9037-FE303AFCA90F}" type="presOf" srcId="{015D1648-55B8-4A08-AA04-A70BBB9CF712}" destId="{C428992D-4CF6-490D-91DA-F656A2FA764E}" srcOrd="1" destOrd="0" presId="urn:microsoft.com/office/officeart/2005/8/layout/pyramid1"/>
    <dgm:cxn modelId="{46FFB6A0-49AB-460A-B051-239C04022C5F}" type="presOf" srcId="{CB254CFF-AE29-4C58-BC27-60622EA9A076}" destId="{33D905BC-194A-4AC5-9669-96839A7C049C}" srcOrd="0" destOrd="0" presId="urn:microsoft.com/office/officeart/2005/8/layout/pyramid1"/>
    <dgm:cxn modelId="{A18EBA0F-3A63-4F34-A5B6-C0CFCF0F3933}" type="presOf" srcId="{DB6C2C34-6FA6-440C-943A-CDB125D2614C}" destId="{4A860141-4CBA-43BF-B33B-8F73F186F9EF}" srcOrd="1" destOrd="0" presId="urn:microsoft.com/office/officeart/2005/8/layout/pyramid1"/>
    <dgm:cxn modelId="{BC0DD16A-0760-4412-B01F-2A77297B5EFA}" type="presOf" srcId="{9F844304-C8C8-4981-A471-00495CE39262}" destId="{BC356177-BB70-4571-815E-C21E41CD65EB}" srcOrd="0"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4763B898-9D5D-43D3-8F58-AB45363E8DB2}" type="presParOf" srcId="{8E43D6C1-ABBC-42FC-B1C3-0D6C0488E737}" destId="{A39D0F86-E4B8-40E2-814F-9E734ABA8F37}" srcOrd="0" destOrd="0" presId="urn:microsoft.com/office/officeart/2005/8/layout/pyramid1"/>
    <dgm:cxn modelId="{8F402A34-DC8C-4DF8-BF88-45313BDAC826}" type="presParOf" srcId="{A39D0F86-E4B8-40E2-814F-9E734ABA8F37}" destId="{33D905BC-194A-4AC5-9669-96839A7C049C}" srcOrd="0" destOrd="0" presId="urn:microsoft.com/office/officeart/2005/8/layout/pyramid1"/>
    <dgm:cxn modelId="{CC57C730-1F4B-464A-9452-DCD55792A210}" type="presParOf" srcId="{A39D0F86-E4B8-40E2-814F-9E734ABA8F37}" destId="{8C568DD7-57C6-44D2-A1D7-FC8E1ECEA145}" srcOrd="1" destOrd="0" presId="urn:microsoft.com/office/officeart/2005/8/layout/pyramid1"/>
    <dgm:cxn modelId="{893998FD-E40F-4F32-8BCB-2EC25215545A}" type="presParOf" srcId="{8E43D6C1-ABBC-42FC-B1C3-0D6C0488E737}" destId="{9ABEF146-95BD-43E4-9530-1488269369DD}" srcOrd="1" destOrd="0" presId="urn:microsoft.com/office/officeart/2005/8/layout/pyramid1"/>
    <dgm:cxn modelId="{10992332-15E4-48F7-B905-C9C446C5FDB3}" type="presParOf" srcId="{9ABEF146-95BD-43E4-9530-1488269369DD}" destId="{075668C0-C38E-4ECF-AF09-904519046F58}" srcOrd="0" destOrd="0" presId="urn:microsoft.com/office/officeart/2005/8/layout/pyramid1"/>
    <dgm:cxn modelId="{D9332654-893C-44BA-9090-2285930D33AC}" type="presParOf" srcId="{9ABEF146-95BD-43E4-9530-1488269369DD}" destId="{C428992D-4CF6-490D-91DA-F656A2FA764E}" srcOrd="1" destOrd="0" presId="urn:microsoft.com/office/officeart/2005/8/layout/pyramid1"/>
    <dgm:cxn modelId="{D6BAAD67-014C-4449-9134-D9F8B212FDB8}" type="presParOf" srcId="{8E43D6C1-ABBC-42FC-B1C3-0D6C0488E737}" destId="{47D45B53-CDAB-4301-BD23-45000139943F}" srcOrd="2" destOrd="0" presId="urn:microsoft.com/office/officeart/2005/8/layout/pyramid1"/>
    <dgm:cxn modelId="{52CEFEE3-778D-463C-B403-9D07E284CA4A}" type="presParOf" srcId="{47D45B53-CDAB-4301-BD23-45000139943F}" destId="{699F067B-A64E-46D2-9163-6D5C2F484ABA}" srcOrd="0" destOrd="0" presId="urn:microsoft.com/office/officeart/2005/8/layout/pyramid1"/>
    <dgm:cxn modelId="{FD19C1B8-F338-499F-9321-25E5CF490FBF}" type="presParOf" srcId="{47D45B53-CDAB-4301-BD23-45000139943F}" destId="{4A860141-4CBA-43BF-B33B-8F73F186F9EF}" srcOrd="1" destOrd="0" presId="urn:microsoft.com/office/officeart/2005/8/layout/pyramid1"/>
    <dgm:cxn modelId="{197D3436-8736-44EC-B91A-5489F9840880}" type="presParOf" srcId="{8E43D6C1-ABBC-42FC-B1C3-0D6C0488E737}" destId="{D6C412FA-A47D-46B7-AC91-4349454F37E0}" srcOrd="3" destOrd="0" presId="urn:microsoft.com/office/officeart/2005/8/layout/pyramid1"/>
    <dgm:cxn modelId="{A5EE25A2-5E37-4344-B4D2-BFD1A9E1300F}" type="presParOf" srcId="{D6C412FA-A47D-46B7-AC91-4349454F37E0}" destId="{BC356177-BB70-4571-815E-C21E41CD65EB}" srcOrd="0" destOrd="0" presId="urn:microsoft.com/office/officeart/2005/8/layout/pyramid1"/>
    <dgm:cxn modelId="{0F83DFF0-EEE9-457C-A3FC-E7B768C64874}" type="presParOf" srcId="{D6C412FA-A47D-46B7-AC91-4349454F37E0}" destId="{75ED8DD3-0796-47B6-A201-DCF54044DC87}" srcOrd="1" destOrd="0" presId="urn:microsoft.com/office/officeart/2005/8/layout/pyramid1"/>
    <dgm:cxn modelId="{2B9FF7AB-BDA9-4268-9DE9-923A89BE91C1}" type="presParOf" srcId="{8E43D6C1-ABBC-42FC-B1C3-0D6C0488E737}" destId="{2E5C2ED4-B11A-44F9-848D-5A1EE22228B5}" srcOrd="4" destOrd="0" presId="urn:microsoft.com/office/officeart/2005/8/layout/pyramid1"/>
    <dgm:cxn modelId="{7C1D1F00-4FA9-4581-B1CC-D3382EDB0A54}" type="presParOf" srcId="{2E5C2ED4-B11A-44F9-848D-5A1EE22228B5}" destId="{34E90456-7176-4CA3-AB22-7ECE2A470F55}" srcOrd="0" destOrd="0" presId="urn:microsoft.com/office/officeart/2005/8/layout/pyramid1"/>
    <dgm:cxn modelId="{C18F2434-8137-4FDA-9434-5569ECDAEBF7}"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3"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015D1648-55B8-4A08-AA04-A70BBB9CF712}">
      <dgm:prSet phldrT="[Text]"/>
      <dgm:spPr/>
      <dgm:t>
        <a:bodyPr/>
        <a:lstStyle/>
        <a:p>
          <a:r>
            <a:rPr lang="en-US" dirty="0"/>
            <a:t>  </a:t>
          </a:r>
        </a:p>
      </dgm:t>
    </dgm:pt>
    <dgm:pt modelId="{8B2F7F80-1A9B-41A9-804E-9161369BABED}" type="parTrans" cxnId="{3EE16B99-9EA5-4FDF-9EA1-A9695D16336D}">
      <dgm:prSet/>
      <dgm:spPr/>
      <dgm:t>
        <a:bodyPr/>
        <a:lstStyle/>
        <a:p>
          <a:endParaRPr lang="en-US"/>
        </a:p>
      </dgm:t>
    </dgm:pt>
    <dgm:pt modelId="{C79DA2EA-D04A-43D9-BCCD-6C73D0DF5792}" type="sib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39544E38-A556-4CF2-B3D3-BCAB24206676}" type="parTrans" cxnId="{DE26D745-F1CE-427D-B0D9-849A648F4201}">
      <dgm:prSet/>
      <dgm:spPr/>
      <dgm:t>
        <a:bodyPr/>
        <a:lstStyle/>
        <a:p>
          <a:endParaRPr lang="en-US"/>
        </a:p>
      </dgm:t>
    </dgm:pt>
    <dgm:pt modelId="{DADEB109-7CCE-4968-BDBB-9986B58A1992}" type="sibTrans" cxnId="{DE26D745-F1CE-427D-B0D9-849A648F4201}">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DE74FBE3-A9F7-4ADD-A67A-C5806886C4ED}" srcId="{8977AFAA-39ED-4987-8EA3-760D5D1B2F6B}" destId="{9F844304-C8C8-4981-A471-00495CE39262}" srcOrd="3" destOrd="0" parTransId="{4A596909-43BA-4BB5-8A74-E0B634D878FD}" sibTransId="{900CC178-38FC-412D-8ECA-313EEFA613D3}"/>
    <dgm:cxn modelId="{256CD6D2-0A96-4BC8-BF0C-A18098EBF1F3}" type="presOf" srcId="{8977AFAA-39ED-4987-8EA3-760D5D1B2F6B}" destId="{8E43D6C1-ABBC-42FC-B1C3-0D6C0488E737}" srcOrd="0" destOrd="0" presId="urn:microsoft.com/office/officeart/2005/8/layout/pyramid1"/>
    <dgm:cxn modelId="{E998BBB0-A532-45E2-A695-1535F7CDC678}" type="presOf" srcId="{9F844304-C8C8-4981-A471-00495CE39262}" destId="{BC356177-BB70-4571-815E-C21E41CD65EB}" srcOrd="0" destOrd="0" presId="urn:microsoft.com/office/officeart/2005/8/layout/pyramid1"/>
    <dgm:cxn modelId="{5E4357F2-707B-4DD3-BAE1-B534BA962267}" type="presOf" srcId="{CB254CFF-AE29-4C58-BC27-60622EA9A076}" destId="{33D905BC-194A-4AC5-9669-96839A7C049C}" srcOrd="0"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1FAE8769-C41F-4E3D-BD5A-470C047E6E17}" srcId="{8977AFAA-39ED-4987-8EA3-760D5D1B2F6B}" destId="{F2B01602-D734-4203-898B-506F95327608}" srcOrd="4" destOrd="0" parTransId="{4264BA02-A549-4932-8959-28376FD8D47F}" sibTransId="{D3F1C8A8-AC11-453C-9246-C91DA3D9AB94}"/>
    <dgm:cxn modelId="{DA7D9BCE-33A6-41BE-B647-DE91D2CE32F7}" type="presOf" srcId="{DB6C2C34-6FA6-440C-943A-CDB125D2614C}" destId="{4A860141-4CBA-43BF-B33B-8F73F186F9EF}" srcOrd="1" destOrd="0" presId="urn:microsoft.com/office/officeart/2005/8/layout/pyramid1"/>
    <dgm:cxn modelId="{73EB16E1-E9FD-4DE5-BA67-9E28681FEE3D}" type="presOf" srcId="{DB6C2C34-6FA6-440C-943A-CDB125D2614C}" destId="{699F067B-A64E-46D2-9163-6D5C2F484ABA}" srcOrd="0" destOrd="0" presId="urn:microsoft.com/office/officeart/2005/8/layout/pyramid1"/>
    <dgm:cxn modelId="{3ED19624-E951-42B3-95E0-DE8447C556E0}" type="presOf" srcId="{015D1648-55B8-4A08-AA04-A70BBB9CF712}" destId="{C428992D-4CF6-490D-91DA-F656A2FA764E}" srcOrd="1"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4D346CBD-71BC-47C4-8192-A32C509A757D}" type="presOf" srcId="{9F844304-C8C8-4981-A471-00495CE39262}" destId="{75ED8DD3-0796-47B6-A201-DCF54044DC87}" srcOrd="1" destOrd="0" presId="urn:microsoft.com/office/officeart/2005/8/layout/pyramid1"/>
    <dgm:cxn modelId="{09DC57E0-7C5F-4672-A0DE-310E4414E19D}" type="presOf" srcId="{F2B01602-D734-4203-898B-506F95327608}" destId="{34E90456-7176-4CA3-AB22-7ECE2A470F55}" srcOrd="0" destOrd="0" presId="urn:microsoft.com/office/officeart/2005/8/layout/pyramid1"/>
    <dgm:cxn modelId="{218A183B-601D-46DA-B6BE-A3BA5FDD0AA8}" type="presOf" srcId="{F2B01602-D734-4203-898B-506F95327608}" destId="{B1B641A5-7D14-40A4-9461-0526304FAE7B}" srcOrd="1"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68EA9311-BA5B-45EA-98C5-9BC278CE9B43}" type="presOf" srcId="{015D1648-55B8-4A08-AA04-A70BBB9CF712}" destId="{075668C0-C38E-4ECF-AF09-904519046F58}" srcOrd="0" destOrd="0" presId="urn:microsoft.com/office/officeart/2005/8/layout/pyramid1"/>
    <dgm:cxn modelId="{64021F7A-F92B-4EDF-9C8A-523BE6CDADAC}" type="presOf" srcId="{CB254CFF-AE29-4C58-BC27-60622EA9A076}" destId="{8C568DD7-57C6-44D2-A1D7-FC8E1ECEA145}" srcOrd="1" destOrd="0" presId="urn:microsoft.com/office/officeart/2005/8/layout/pyramid1"/>
    <dgm:cxn modelId="{DC5D340D-1B6D-4FA8-A674-4ACBECEAAB5D}" type="presParOf" srcId="{8E43D6C1-ABBC-42FC-B1C3-0D6C0488E737}" destId="{A39D0F86-E4B8-40E2-814F-9E734ABA8F37}" srcOrd="0" destOrd="0" presId="urn:microsoft.com/office/officeart/2005/8/layout/pyramid1"/>
    <dgm:cxn modelId="{D033BBDC-9D61-448A-9420-4EA2E0BBBE32}" type="presParOf" srcId="{A39D0F86-E4B8-40E2-814F-9E734ABA8F37}" destId="{33D905BC-194A-4AC5-9669-96839A7C049C}" srcOrd="0" destOrd="0" presId="urn:microsoft.com/office/officeart/2005/8/layout/pyramid1"/>
    <dgm:cxn modelId="{80099EE1-49FD-4ABF-9EA2-7C903F3BD87F}" type="presParOf" srcId="{A39D0F86-E4B8-40E2-814F-9E734ABA8F37}" destId="{8C568DD7-57C6-44D2-A1D7-FC8E1ECEA145}" srcOrd="1" destOrd="0" presId="urn:microsoft.com/office/officeart/2005/8/layout/pyramid1"/>
    <dgm:cxn modelId="{249BD772-09A5-4B6F-93EC-6895D035E764}" type="presParOf" srcId="{8E43D6C1-ABBC-42FC-B1C3-0D6C0488E737}" destId="{9ABEF146-95BD-43E4-9530-1488269369DD}" srcOrd="1" destOrd="0" presId="urn:microsoft.com/office/officeart/2005/8/layout/pyramid1"/>
    <dgm:cxn modelId="{0EF8DBFF-15BE-4A5F-BD7F-AFE8AAC5CE8B}" type="presParOf" srcId="{9ABEF146-95BD-43E4-9530-1488269369DD}" destId="{075668C0-C38E-4ECF-AF09-904519046F58}" srcOrd="0" destOrd="0" presId="urn:microsoft.com/office/officeart/2005/8/layout/pyramid1"/>
    <dgm:cxn modelId="{D9FB034E-A384-45DE-BDDB-24151E70B9E3}" type="presParOf" srcId="{9ABEF146-95BD-43E4-9530-1488269369DD}" destId="{C428992D-4CF6-490D-91DA-F656A2FA764E}" srcOrd="1" destOrd="0" presId="urn:microsoft.com/office/officeart/2005/8/layout/pyramid1"/>
    <dgm:cxn modelId="{90AA9949-2693-4793-8E4C-010FFF7B051D}" type="presParOf" srcId="{8E43D6C1-ABBC-42FC-B1C3-0D6C0488E737}" destId="{47D45B53-CDAB-4301-BD23-45000139943F}" srcOrd="2" destOrd="0" presId="urn:microsoft.com/office/officeart/2005/8/layout/pyramid1"/>
    <dgm:cxn modelId="{7D5B2138-5ECF-4036-9F19-5A2B8D36F3EB}" type="presParOf" srcId="{47D45B53-CDAB-4301-BD23-45000139943F}" destId="{699F067B-A64E-46D2-9163-6D5C2F484ABA}" srcOrd="0" destOrd="0" presId="urn:microsoft.com/office/officeart/2005/8/layout/pyramid1"/>
    <dgm:cxn modelId="{E143E254-3436-4D96-BBBD-C35A68CE8A1B}" type="presParOf" srcId="{47D45B53-CDAB-4301-BD23-45000139943F}" destId="{4A860141-4CBA-43BF-B33B-8F73F186F9EF}" srcOrd="1" destOrd="0" presId="urn:microsoft.com/office/officeart/2005/8/layout/pyramid1"/>
    <dgm:cxn modelId="{668E5AF8-3CB5-4339-8DA1-01D277D8A62A}" type="presParOf" srcId="{8E43D6C1-ABBC-42FC-B1C3-0D6C0488E737}" destId="{D6C412FA-A47D-46B7-AC91-4349454F37E0}" srcOrd="3" destOrd="0" presId="urn:microsoft.com/office/officeart/2005/8/layout/pyramid1"/>
    <dgm:cxn modelId="{354FDD0B-ECE2-4D05-B2E8-906DE3D64535}" type="presParOf" srcId="{D6C412FA-A47D-46B7-AC91-4349454F37E0}" destId="{BC356177-BB70-4571-815E-C21E41CD65EB}" srcOrd="0" destOrd="0" presId="urn:microsoft.com/office/officeart/2005/8/layout/pyramid1"/>
    <dgm:cxn modelId="{9D05C734-AF4A-4988-8237-154704AE871B}" type="presParOf" srcId="{D6C412FA-A47D-46B7-AC91-4349454F37E0}" destId="{75ED8DD3-0796-47B6-A201-DCF54044DC87}" srcOrd="1" destOrd="0" presId="urn:microsoft.com/office/officeart/2005/8/layout/pyramid1"/>
    <dgm:cxn modelId="{CF7EF596-14D9-4F1B-9BDA-94C64F6902AF}" type="presParOf" srcId="{8E43D6C1-ABBC-42FC-B1C3-0D6C0488E737}" destId="{2E5C2ED4-B11A-44F9-848D-5A1EE22228B5}" srcOrd="4" destOrd="0" presId="urn:microsoft.com/office/officeart/2005/8/layout/pyramid1"/>
    <dgm:cxn modelId="{D65D174D-BA7A-495C-A64D-EE9750D7944B}" type="presParOf" srcId="{2E5C2ED4-B11A-44F9-848D-5A1EE22228B5}" destId="{34E90456-7176-4CA3-AB22-7ECE2A470F55}" srcOrd="0" destOrd="0" presId="urn:microsoft.com/office/officeart/2005/8/layout/pyramid1"/>
    <dgm:cxn modelId="{7722FE83-AAA7-49EB-880B-BE533BDA4D40}"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9A1A56AA-5E91-4A92-AD82-9741919E2D29}" type="presOf" srcId="{F2B01602-D734-4203-898B-506F95327608}" destId="{B1B641A5-7D14-40A4-9461-0526304FAE7B}" srcOrd="1" destOrd="0" presId="urn:microsoft.com/office/officeart/2005/8/layout/pyramid1"/>
    <dgm:cxn modelId="{B44D2520-1F8A-4D13-B1DB-6DC4664C270A}" type="presOf" srcId="{DB6C2C34-6FA6-440C-943A-CDB125D2614C}" destId="{699F067B-A64E-46D2-9163-6D5C2F484ABA}" srcOrd="0"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DE74FBE3-A9F7-4ADD-A67A-C5806886C4ED}" srcId="{8977AFAA-39ED-4987-8EA3-760D5D1B2F6B}" destId="{9F844304-C8C8-4981-A471-00495CE39262}" srcOrd="3" destOrd="0" parTransId="{4A596909-43BA-4BB5-8A74-E0B634D878FD}" sibTransId="{900CC178-38FC-412D-8ECA-313EEFA613D3}"/>
    <dgm:cxn modelId="{7FE74BD2-4BF4-437F-A636-F5888DF72977}" type="presOf" srcId="{F2B01602-D734-4203-898B-506F95327608}" destId="{34E90456-7176-4CA3-AB22-7ECE2A470F55}" srcOrd="0" destOrd="0" presId="urn:microsoft.com/office/officeart/2005/8/layout/pyramid1"/>
    <dgm:cxn modelId="{9AF9BDAB-D932-4B0C-8B8E-241AE3515F8E}" type="presOf" srcId="{CB254CFF-AE29-4C58-BC27-60622EA9A076}" destId="{33D905BC-194A-4AC5-9669-96839A7C049C}" srcOrd="0" destOrd="0" presId="urn:microsoft.com/office/officeart/2005/8/layout/pyramid1"/>
    <dgm:cxn modelId="{05FC5D68-E941-483D-B75E-D102F74B05DD}" type="presOf" srcId="{9F844304-C8C8-4981-A471-00495CE39262}" destId="{75ED8DD3-0796-47B6-A201-DCF54044DC87}" srcOrd="1" destOrd="0" presId="urn:microsoft.com/office/officeart/2005/8/layout/pyramid1"/>
    <dgm:cxn modelId="{5F38B727-405B-4E61-82DA-6DF519F0783C}" type="presOf" srcId="{DB6C2C34-6FA6-440C-943A-CDB125D2614C}" destId="{4A860141-4CBA-43BF-B33B-8F73F186F9EF}" srcOrd="1"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266267A0-F2CA-4838-8BE7-B9E06FCCFDA3}" type="presOf" srcId="{CB254CFF-AE29-4C58-BC27-60622EA9A076}" destId="{8C568DD7-57C6-44D2-A1D7-FC8E1ECEA145}" srcOrd="1" destOrd="0" presId="urn:microsoft.com/office/officeart/2005/8/layout/pyramid1"/>
    <dgm:cxn modelId="{CF67181F-13A7-4BA1-BFCF-9AFBDD129CDE}" type="presOf" srcId="{015D1648-55B8-4A08-AA04-A70BBB9CF712}" destId="{075668C0-C38E-4ECF-AF09-904519046F58}" srcOrd="0" destOrd="0" presId="urn:microsoft.com/office/officeart/2005/8/layout/pyramid1"/>
    <dgm:cxn modelId="{BFA4F70B-F036-48E5-BD6C-42BC39640F73}" type="presOf" srcId="{9F844304-C8C8-4981-A471-00495CE39262}" destId="{BC356177-BB70-4571-815E-C21E41CD65EB}" srcOrd="0"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26089946-56CF-4B7E-AF95-FFD0A3142196}" type="presOf" srcId="{8977AFAA-39ED-4987-8EA3-760D5D1B2F6B}" destId="{8E43D6C1-ABBC-42FC-B1C3-0D6C0488E737}" srcOrd="0" destOrd="0" presId="urn:microsoft.com/office/officeart/2005/8/layout/pyramid1"/>
    <dgm:cxn modelId="{85F08676-841E-4C5B-85C0-E6934116510B}" type="presOf" srcId="{015D1648-55B8-4A08-AA04-A70BBB9CF712}" destId="{C428992D-4CF6-490D-91DA-F656A2FA764E}" srcOrd="1"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199339FB-E120-436D-BF1B-2319B102EE73}" type="presParOf" srcId="{8E43D6C1-ABBC-42FC-B1C3-0D6C0488E737}" destId="{A39D0F86-E4B8-40E2-814F-9E734ABA8F37}" srcOrd="0" destOrd="0" presId="urn:microsoft.com/office/officeart/2005/8/layout/pyramid1"/>
    <dgm:cxn modelId="{BE63C49E-EC0C-4E02-9AFE-29126B69F456}" type="presParOf" srcId="{A39D0F86-E4B8-40E2-814F-9E734ABA8F37}" destId="{33D905BC-194A-4AC5-9669-96839A7C049C}" srcOrd="0" destOrd="0" presId="urn:microsoft.com/office/officeart/2005/8/layout/pyramid1"/>
    <dgm:cxn modelId="{CD7FC16C-F71A-408A-888A-FA1E5F82D1BA}" type="presParOf" srcId="{A39D0F86-E4B8-40E2-814F-9E734ABA8F37}" destId="{8C568DD7-57C6-44D2-A1D7-FC8E1ECEA145}" srcOrd="1" destOrd="0" presId="urn:microsoft.com/office/officeart/2005/8/layout/pyramid1"/>
    <dgm:cxn modelId="{2AD5B245-328F-4377-8D3D-CF018902DB4A}" type="presParOf" srcId="{8E43D6C1-ABBC-42FC-B1C3-0D6C0488E737}" destId="{9ABEF146-95BD-43E4-9530-1488269369DD}" srcOrd="1" destOrd="0" presId="urn:microsoft.com/office/officeart/2005/8/layout/pyramid1"/>
    <dgm:cxn modelId="{EBD135F3-5C8B-4AD7-9C97-EAFE36EF58D4}" type="presParOf" srcId="{9ABEF146-95BD-43E4-9530-1488269369DD}" destId="{075668C0-C38E-4ECF-AF09-904519046F58}" srcOrd="0" destOrd="0" presId="urn:microsoft.com/office/officeart/2005/8/layout/pyramid1"/>
    <dgm:cxn modelId="{65CBB667-D569-4B8F-86F4-470346DBE4D7}" type="presParOf" srcId="{9ABEF146-95BD-43E4-9530-1488269369DD}" destId="{C428992D-4CF6-490D-91DA-F656A2FA764E}" srcOrd="1" destOrd="0" presId="urn:microsoft.com/office/officeart/2005/8/layout/pyramid1"/>
    <dgm:cxn modelId="{44C30025-5A01-4DC2-9B5E-9447CB08A3F6}" type="presParOf" srcId="{8E43D6C1-ABBC-42FC-B1C3-0D6C0488E737}" destId="{47D45B53-CDAB-4301-BD23-45000139943F}" srcOrd="2" destOrd="0" presId="urn:microsoft.com/office/officeart/2005/8/layout/pyramid1"/>
    <dgm:cxn modelId="{5192ECE1-FBE4-4397-A658-7AA20EEA0BEC}" type="presParOf" srcId="{47D45B53-CDAB-4301-BD23-45000139943F}" destId="{699F067B-A64E-46D2-9163-6D5C2F484ABA}" srcOrd="0" destOrd="0" presId="urn:microsoft.com/office/officeart/2005/8/layout/pyramid1"/>
    <dgm:cxn modelId="{1BD2EE84-040A-4312-AA64-959A17F5C987}" type="presParOf" srcId="{47D45B53-CDAB-4301-BD23-45000139943F}" destId="{4A860141-4CBA-43BF-B33B-8F73F186F9EF}" srcOrd="1" destOrd="0" presId="urn:microsoft.com/office/officeart/2005/8/layout/pyramid1"/>
    <dgm:cxn modelId="{2745D72C-CCF5-42C4-BA12-6A8B24B3C166}" type="presParOf" srcId="{8E43D6C1-ABBC-42FC-B1C3-0D6C0488E737}" destId="{D6C412FA-A47D-46B7-AC91-4349454F37E0}" srcOrd="3" destOrd="0" presId="urn:microsoft.com/office/officeart/2005/8/layout/pyramid1"/>
    <dgm:cxn modelId="{8DBBF7E2-99E3-454F-9444-3F163FBB4B30}" type="presParOf" srcId="{D6C412FA-A47D-46B7-AC91-4349454F37E0}" destId="{BC356177-BB70-4571-815E-C21E41CD65EB}" srcOrd="0" destOrd="0" presId="urn:microsoft.com/office/officeart/2005/8/layout/pyramid1"/>
    <dgm:cxn modelId="{3718DDE2-7887-408D-A044-F87ACC3D23A0}" type="presParOf" srcId="{D6C412FA-A47D-46B7-AC91-4349454F37E0}" destId="{75ED8DD3-0796-47B6-A201-DCF54044DC87}" srcOrd="1" destOrd="0" presId="urn:microsoft.com/office/officeart/2005/8/layout/pyramid1"/>
    <dgm:cxn modelId="{73D8A0D6-242C-4FFB-94DB-1005C99C4B9A}" type="presParOf" srcId="{8E43D6C1-ABBC-42FC-B1C3-0D6C0488E737}" destId="{2E5C2ED4-B11A-44F9-848D-5A1EE22228B5}" srcOrd="4" destOrd="0" presId="urn:microsoft.com/office/officeart/2005/8/layout/pyramid1"/>
    <dgm:cxn modelId="{C46449D2-7ECC-4437-BC1D-0AAC896D7545}" type="presParOf" srcId="{2E5C2ED4-B11A-44F9-848D-5A1EE22228B5}" destId="{34E90456-7176-4CA3-AB22-7ECE2A470F55}" srcOrd="0" destOrd="0" presId="urn:microsoft.com/office/officeart/2005/8/layout/pyramid1"/>
    <dgm:cxn modelId="{037CE0DA-433A-4119-BB8C-CB0E061DFA0A}"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84D3A067-DF9F-4EC9-8B71-1C404EFC6E5D}" type="presOf" srcId="{CB254CFF-AE29-4C58-BC27-60622EA9A076}" destId="{33D905BC-194A-4AC5-9669-96839A7C049C}" srcOrd="0"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91F282F6-22FA-4816-8993-C1DFB2A861FF}" type="presOf" srcId="{DB6C2C34-6FA6-440C-943A-CDB125D2614C}" destId="{699F067B-A64E-46D2-9163-6D5C2F484ABA}" srcOrd="0" destOrd="0" presId="urn:microsoft.com/office/officeart/2005/8/layout/pyramid1"/>
    <dgm:cxn modelId="{5123D885-1F21-48EA-B99F-17F647942A94}" type="presOf" srcId="{015D1648-55B8-4A08-AA04-A70BBB9CF712}" destId="{075668C0-C38E-4ECF-AF09-904519046F58}" srcOrd="0"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2AA464C4-B9D5-4AAF-81EB-00478B9B02BD}" type="presOf" srcId="{9F844304-C8C8-4981-A471-00495CE39262}" destId="{BC356177-BB70-4571-815E-C21E41CD65EB}" srcOrd="0" destOrd="0" presId="urn:microsoft.com/office/officeart/2005/8/layout/pyramid1"/>
    <dgm:cxn modelId="{6707E925-DA2D-4E6A-A17E-A085111F7900}" type="presOf" srcId="{8977AFAA-39ED-4987-8EA3-760D5D1B2F6B}" destId="{8E43D6C1-ABBC-42FC-B1C3-0D6C0488E737}"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9F9E7C0C-FB13-45D3-A445-620A2ECD74DB}" type="presOf" srcId="{015D1648-55B8-4A08-AA04-A70BBB9CF712}" destId="{C428992D-4CF6-490D-91DA-F656A2FA764E}" srcOrd="1" destOrd="0" presId="urn:microsoft.com/office/officeart/2005/8/layout/pyramid1"/>
    <dgm:cxn modelId="{9398F83D-AF17-41FC-871B-9AC5F6E21DE3}" type="presOf" srcId="{DB6C2C34-6FA6-440C-943A-CDB125D2614C}" destId="{4A860141-4CBA-43BF-B33B-8F73F186F9EF}" srcOrd="1" destOrd="0" presId="urn:microsoft.com/office/officeart/2005/8/layout/pyramid1"/>
    <dgm:cxn modelId="{6CCE9820-8602-4D7B-807B-81163A3C97B5}" type="presOf" srcId="{F2B01602-D734-4203-898B-506F95327608}" destId="{34E90456-7176-4CA3-AB22-7ECE2A470F55}" srcOrd="0"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7FAD8F59-488B-419E-90B1-D3F1D2628754}" type="presOf" srcId="{CB254CFF-AE29-4C58-BC27-60622EA9A076}" destId="{8C568DD7-57C6-44D2-A1D7-FC8E1ECEA145}" srcOrd="1" destOrd="0" presId="urn:microsoft.com/office/officeart/2005/8/layout/pyramid1"/>
    <dgm:cxn modelId="{E96E88BB-228D-4244-ABBC-217F0C8F9D18}" type="presOf" srcId="{F2B01602-D734-4203-898B-506F95327608}" destId="{B1B641A5-7D14-40A4-9461-0526304FAE7B}" srcOrd="1" destOrd="0" presId="urn:microsoft.com/office/officeart/2005/8/layout/pyramid1"/>
    <dgm:cxn modelId="{B5D6CAB0-5855-46BD-8427-8C2006778A60}" type="presOf" srcId="{9F844304-C8C8-4981-A471-00495CE39262}" destId="{75ED8DD3-0796-47B6-A201-DCF54044DC87}" srcOrd="1"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6A10B082-BCFC-4D81-9088-D95CE1ABB66C}" type="presParOf" srcId="{8E43D6C1-ABBC-42FC-B1C3-0D6C0488E737}" destId="{A39D0F86-E4B8-40E2-814F-9E734ABA8F37}" srcOrd="0" destOrd="0" presId="urn:microsoft.com/office/officeart/2005/8/layout/pyramid1"/>
    <dgm:cxn modelId="{2B521FE1-8B7F-4724-88B0-A3AFC5BE7E0B}" type="presParOf" srcId="{A39D0F86-E4B8-40E2-814F-9E734ABA8F37}" destId="{33D905BC-194A-4AC5-9669-96839A7C049C}" srcOrd="0" destOrd="0" presId="urn:microsoft.com/office/officeart/2005/8/layout/pyramid1"/>
    <dgm:cxn modelId="{1C1A7282-92E0-4B9D-9084-B5F709693027}" type="presParOf" srcId="{A39D0F86-E4B8-40E2-814F-9E734ABA8F37}" destId="{8C568DD7-57C6-44D2-A1D7-FC8E1ECEA145}" srcOrd="1" destOrd="0" presId="urn:microsoft.com/office/officeart/2005/8/layout/pyramid1"/>
    <dgm:cxn modelId="{DB140586-E478-42C0-8346-8160D1EC6E19}" type="presParOf" srcId="{8E43D6C1-ABBC-42FC-B1C3-0D6C0488E737}" destId="{9ABEF146-95BD-43E4-9530-1488269369DD}" srcOrd="1" destOrd="0" presId="urn:microsoft.com/office/officeart/2005/8/layout/pyramid1"/>
    <dgm:cxn modelId="{A4F88633-5E14-4095-B0EF-90E0389B5F54}" type="presParOf" srcId="{9ABEF146-95BD-43E4-9530-1488269369DD}" destId="{075668C0-C38E-4ECF-AF09-904519046F58}" srcOrd="0" destOrd="0" presId="urn:microsoft.com/office/officeart/2005/8/layout/pyramid1"/>
    <dgm:cxn modelId="{3CB84EDB-47CD-40DA-B7B4-1C043AF38623}" type="presParOf" srcId="{9ABEF146-95BD-43E4-9530-1488269369DD}" destId="{C428992D-4CF6-490D-91DA-F656A2FA764E}" srcOrd="1" destOrd="0" presId="urn:microsoft.com/office/officeart/2005/8/layout/pyramid1"/>
    <dgm:cxn modelId="{D849C874-17E9-42A5-BA1D-C3B83149D573}" type="presParOf" srcId="{8E43D6C1-ABBC-42FC-B1C3-0D6C0488E737}" destId="{47D45B53-CDAB-4301-BD23-45000139943F}" srcOrd="2" destOrd="0" presId="urn:microsoft.com/office/officeart/2005/8/layout/pyramid1"/>
    <dgm:cxn modelId="{E4F27464-8D3A-4942-9A65-490C45486018}" type="presParOf" srcId="{47D45B53-CDAB-4301-BD23-45000139943F}" destId="{699F067B-A64E-46D2-9163-6D5C2F484ABA}" srcOrd="0" destOrd="0" presId="urn:microsoft.com/office/officeart/2005/8/layout/pyramid1"/>
    <dgm:cxn modelId="{39E31FFD-D9E6-40C7-BE60-66C4D67C4C36}" type="presParOf" srcId="{47D45B53-CDAB-4301-BD23-45000139943F}" destId="{4A860141-4CBA-43BF-B33B-8F73F186F9EF}" srcOrd="1" destOrd="0" presId="urn:microsoft.com/office/officeart/2005/8/layout/pyramid1"/>
    <dgm:cxn modelId="{7E2A6ED7-EA99-4EB4-A802-4CF8FD400E55}" type="presParOf" srcId="{8E43D6C1-ABBC-42FC-B1C3-0D6C0488E737}" destId="{D6C412FA-A47D-46B7-AC91-4349454F37E0}" srcOrd="3" destOrd="0" presId="urn:microsoft.com/office/officeart/2005/8/layout/pyramid1"/>
    <dgm:cxn modelId="{199D9912-B101-4BB5-B32F-C36422EDA7B6}" type="presParOf" srcId="{D6C412FA-A47D-46B7-AC91-4349454F37E0}" destId="{BC356177-BB70-4571-815E-C21E41CD65EB}" srcOrd="0" destOrd="0" presId="urn:microsoft.com/office/officeart/2005/8/layout/pyramid1"/>
    <dgm:cxn modelId="{E29D4FB3-AC13-4EBA-ADD2-5EF3FEDF416F}" type="presParOf" srcId="{D6C412FA-A47D-46B7-AC91-4349454F37E0}" destId="{75ED8DD3-0796-47B6-A201-DCF54044DC87}" srcOrd="1" destOrd="0" presId="urn:microsoft.com/office/officeart/2005/8/layout/pyramid1"/>
    <dgm:cxn modelId="{51AEF27E-006E-4E20-B0A2-C766ABBFB377}" type="presParOf" srcId="{8E43D6C1-ABBC-42FC-B1C3-0D6C0488E737}" destId="{2E5C2ED4-B11A-44F9-848D-5A1EE22228B5}" srcOrd="4" destOrd="0" presId="urn:microsoft.com/office/officeart/2005/8/layout/pyramid1"/>
    <dgm:cxn modelId="{D7694DAF-9358-4076-8E56-8BF8878779CC}" type="presParOf" srcId="{2E5C2ED4-B11A-44F9-848D-5A1EE22228B5}" destId="{34E90456-7176-4CA3-AB22-7ECE2A470F55}" srcOrd="0" destOrd="0" presId="urn:microsoft.com/office/officeart/2005/8/layout/pyramid1"/>
    <dgm:cxn modelId="{D23E8D5C-9564-4632-8A43-0AB2E31CD406}"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3"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015D1648-55B8-4A08-AA04-A70BBB9CF712}">
      <dgm:prSet phldrT="[Text]"/>
      <dgm:spPr/>
      <dgm:t>
        <a:bodyPr/>
        <a:lstStyle/>
        <a:p>
          <a:r>
            <a:rPr lang="en-US" dirty="0"/>
            <a:t>  </a:t>
          </a:r>
        </a:p>
      </dgm:t>
    </dgm:pt>
    <dgm:pt modelId="{8B2F7F80-1A9B-41A9-804E-9161369BABED}" type="parTrans" cxnId="{3EE16B99-9EA5-4FDF-9EA1-A9695D16336D}">
      <dgm:prSet/>
      <dgm:spPr/>
      <dgm:t>
        <a:bodyPr/>
        <a:lstStyle/>
        <a:p>
          <a:endParaRPr lang="en-US"/>
        </a:p>
      </dgm:t>
    </dgm:pt>
    <dgm:pt modelId="{C79DA2EA-D04A-43D9-BCCD-6C73D0DF5792}" type="sib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39544E38-A556-4CF2-B3D3-BCAB24206676}" type="parTrans" cxnId="{DE26D745-F1CE-427D-B0D9-849A648F4201}">
      <dgm:prSet/>
      <dgm:spPr/>
      <dgm:t>
        <a:bodyPr/>
        <a:lstStyle/>
        <a:p>
          <a:endParaRPr lang="en-US"/>
        </a:p>
      </dgm:t>
    </dgm:pt>
    <dgm:pt modelId="{DADEB109-7CCE-4968-BDBB-9986B58A1992}" type="sibTrans" cxnId="{DE26D745-F1CE-427D-B0D9-849A648F4201}">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57DB8870-A2F9-469E-B933-F26BDC7D6E42}" type="presOf" srcId="{015D1648-55B8-4A08-AA04-A70BBB9CF712}" destId="{C428992D-4CF6-490D-91DA-F656A2FA764E}" srcOrd="1" destOrd="0" presId="urn:microsoft.com/office/officeart/2005/8/layout/pyramid1"/>
    <dgm:cxn modelId="{C971F5C6-25C3-486E-8DE2-362E327F3674}" type="presOf" srcId="{9F844304-C8C8-4981-A471-00495CE39262}" destId="{BC356177-BB70-4571-815E-C21E41CD65EB}" srcOrd="0" destOrd="0" presId="urn:microsoft.com/office/officeart/2005/8/layout/pyramid1"/>
    <dgm:cxn modelId="{1E141F84-37F2-4031-8290-F6CF3E4DF4DC}" type="presOf" srcId="{F2B01602-D734-4203-898B-506F95327608}" destId="{B1B641A5-7D14-40A4-9461-0526304FAE7B}" srcOrd="1" destOrd="0" presId="urn:microsoft.com/office/officeart/2005/8/layout/pyramid1"/>
    <dgm:cxn modelId="{436DAF67-CD28-4E43-924A-2649E7BD8496}" type="presOf" srcId="{8977AFAA-39ED-4987-8EA3-760D5D1B2F6B}" destId="{8E43D6C1-ABBC-42FC-B1C3-0D6C0488E737}" srcOrd="0" destOrd="0" presId="urn:microsoft.com/office/officeart/2005/8/layout/pyramid1"/>
    <dgm:cxn modelId="{324E0E3F-A6E3-4DF7-AC08-366C384A4D46}" type="presOf" srcId="{F2B01602-D734-4203-898B-506F95327608}" destId="{34E90456-7176-4CA3-AB22-7ECE2A470F55}" srcOrd="0"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DE74FBE3-A9F7-4ADD-A67A-C5806886C4ED}" srcId="{8977AFAA-39ED-4987-8EA3-760D5D1B2F6B}" destId="{9F844304-C8C8-4981-A471-00495CE39262}" srcOrd="3" destOrd="0" parTransId="{4A596909-43BA-4BB5-8A74-E0B634D878FD}" sibTransId="{900CC178-38FC-412D-8ECA-313EEFA613D3}"/>
    <dgm:cxn modelId="{15A8FD1D-AD56-44DC-9516-CF1A4C65B393}" type="presOf" srcId="{CB254CFF-AE29-4C58-BC27-60622EA9A076}" destId="{8C568DD7-57C6-44D2-A1D7-FC8E1ECEA145}" srcOrd="1" destOrd="0" presId="urn:microsoft.com/office/officeart/2005/8/layout/pyramid1"/>
    <dgm:cxn modelId="{1E757187-32A4-442E-86B2-767D8BC9F0B9}" type="presOf" srcId="{CB254CFF-AE29-4C58-BC27-60622EA9A076}" destId="{33D905BC-194A-4AC5-9669-96839A7C049C}"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A8DE52DD-7285-44FC-BB54-6EFD34758F2A}" type="presOf" srcId="{DB6C2C34-6FA6-440C-943A-CDB125D2614C}" destId="{4A860141-4CBA-43BF-B33B-8F73F186F9EF}" srcOrd="1"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ED59F78A-D171-46EE-9904-1FE5A017AC96}" type="presOf" srcId="{015D1648-55B8-4A08-AA04-A70BBB9CF712}" destId="{075668C0-C38E-4ECF-AF09-904519046F58}" srcOrd="0" destOrd="0" presId="urn:microsoft.com/office/officeart/2005/8/layout/pyramid1"/>
    <dgm:cxn modelId="{146D6A7B-217C-4151-9F63-FCCBBAD9BE75}" type="presOf" srcId="{9F844304-C8C8-4981-A471-00495CE39262}" destId="{75ED8DD3-0796-47B6-A201-DCF54044DC87}" srcOrd="1"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91CEFE26-5013-4E69-B9A2-A381AD03E5C2}" type="presOf" srcId="{DB6C2C34-6FA6-440C-943A-CDB125D2614C}" destId="{699F067B-A64E-46D2-9163-6D5C2F484ABA}" srcOrd="0" destOrd="0" presId="urn:microsoft.com/office/officeart/2005/8/layout/pyramid1"/>
    <dgm:cxn modelId="{16A6E32A-0DC2-45E6-AFA0-F9DA38839925}" type="presParOf" srcId="{8E43D6C1-ABBC-42FC-B1C3-0D6C0488E737}" destId="{A39D0F86-E4B8-40E2-814F-9E734ABA8F37}" srcOrd="0" destOrd="0" presId="urn:microsoft.com/office/officeart/2005/8/layout/pyramid1"/>
    <dgm:cxn modelId="{FB5830F0-3971-4D65-A2CC-E6D0DE704388}" type="presParOf" srcId="{A39D0F86-E4B8-40E2-814F-9E734ABA8F37}" destId="{33D905BC-194A-4AC5-9669-96839A7C049C}" srcOrd="0" destOrd="0" presId="urn:microsoft.com/office/officeart/2005/8/layout/pyramid1"/>
    <dgm:cxn modelId="{C359DF5A-18CA-418F-9CBA-7D3D002FCD76}" type="presParOf" srcId="{A39D0F86-E4B8-40E2-814F-9E734ABA8F37}" destId="{8C568DD7-57C6-44D2-A1D7-FC8E1ECEA145}" srcOrd="1" destOrd="0" presId="urn:microsoft.com/office/officeart/2005/8/layout/pyramid1"/>
    <dgm:cxn modelId="{D0A443C2-FB94-4F48-8EAA-C41B3E5FE9BE}" type="presParOf" srcId="{8E43D6C1-ABBC-42FC-B1C3-0D6C0488E737}" destId="{9ABEF146-95BD-43E4-9530-1488269369DD}" srcOrd="1" destOrd="0" presId="urn:microsoft.com/office/officeart/2005/8/layout/pyramid1"/>
    <dgm:cxn modelId="{2DB90910-FCAD-4B1D-87F8-8B0A571D18ED}" type="presParOf" srcId="{9ABEF146-95BD-43E4-9530-1488269369DD}" destId="{075668C0-C38E-4ECF-AF09-904519046F58}" srcOrd="0" destOrd="0" presId="urn:microsoft.com/office/officeart/2005/8/layout/pyramid1"/>
    <dgm:cxn modelId="{83297E20-77A1-4F1A-B6AE-8183876E395B}" type="presParOf" srcId="{9ABEF146-95BD-43E4-9530-1488269369DD}" destId="{C428992D-4CF6-490D-91DA-F656A2FA764E}" srcOrd="1" destOrd="0" presId="urn:microsoft.com/office/officeart/2005/8/layout/pyramid1"/>
    <dgm:cxn modelId="{F5235013-277A-48F8-9D8A-D2CE4A315D27}" type="presParOf" srcId="{8E43D6C1-ABBC-42FC-B1C3-0D6C0488E737}" destId="{47D45B53-CDAB-4301-BD23-45000139943F}" srcOrd="2" destOrd="0" presId="urn:microsoft.com/office/officeart/2005/8/layout/pyramid1"/>
    <dgm:cxn modelId="{EE0663D8-F7A8-4DEA-9DA9-AF2371F21FD7}" type="presParOf" srcId="{47D45B53-CDAB-4301-BD23-45000139943F}" destId="{699F067B-A64E-46D2-9163-6D5C2F484ABA}" srcOrd="0" destOrd="0" presId="urn:microsoft.com/office/officeart/2005/8/layout/pyramid1"/>
    <dgm:cxn modelId="{CA0A4EE5-A267-46E0-971E-0B2073A0624D}" type="presParOf" srcId="{47D45B53-CDAB-4301-BD23-45000139943F}" destId="{4A860141-4CBA-43BF-B33B-8F73F186F9EF}" srcOrd="1" destOrd="0" presId="urn:microsoft.com/office/officeart/2005/8/layout/pyramid1"/>
    <dgm:cxn modelId="{FFAB6581-6269-447A-AFE0-8244EF9B00C4}" type="presParOf" srcId="{8E43D6C1-ABBC-42FC-B1C3-0D6C0488E737}" destId="{D6C412FA-A47D-46B7-AC91-4349454F37E0}" srcOrd="3" destOrd="0" presId="urn:microsoft.com/office/officeart/2005/8/layout/pyramid1"/>
    <dgm:cxn modelId="{1DDA2C57-0749-43B6-B5B0-0066D9FEE8AC}" type="presParOf" srcId="{D6C412FA-A47D-46B7-AC91-4349454F37E0}" destId="{BC356177-BB70-4571-815E-C21E41CD65EB}" srcOrd="0" destOrd="0" presId="urn:microsoft.com/office/officeart/2005/8/layout/pyramid1"/>
    <dgm:cxn modelId="{F2179B55-21D5-4E03-8D80-94BA9D8FAE07}" type="presParOf" srcId="{D6C412FA-A47D-46B7-AC91-4349454F37E0}" destId="{75ED8DD3-0796-47B6-A201-DCF54044DC87}" srcOrd="1" destOrd="0" presId="urn:microsoft.com/office/officeart/2005/8/layout/pyramid1"/>
    <dgm:cxn modelId="{DBF50CF5-41BD-4235-A2A3-7963298E01F4}" type="presParOf" srcId="{8E43D6C1-ABBC-42FC-B1C3-0D6C0488E737}" destId="{2E5C2ED4-B11A-44F9-848D-5A1EE22228B5}" srcOrd="4" destOrd="0" presId="urn:microsoft.com/office/officeart/2005/8/layout/pyramid1"/>
    <dgm:cxn modelId="{B45E954B-020F-419E-AB50-31D455A8E585}" type="presParOf" srcId="{2E5C2ED4-B11A-44F9-848D-5A1EE22228B5}" destId="{34E90456-7176-4CA3-AB22-7ECE2A470F55}" srcOrd="0" destOrd="0" presId="urn:microsoft.com/office/officeart/2005/8/layout/pyramid1"/>
    <dgm:cxn modelId="{F8F58754-52A8-401F-9A49-68163A2D961A}"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DE74FBE3-A9F7-4ADD-A67A-C5806886C4ED}" srcId="{8977AFAA-39ED-4987-8EA3-760D5D1B2F6B}" destId="{9F844304-C8C8-4981-A471-00495CE39262}" srcOrd="3" destOrd="0" parTransId="{4A596909-43BA-4BB5-8A74-E0B634D878FD}" sibTransId="{900CC178-38FC-412D-8ECA-313EEFA613D3}"/>
    <dgm:cxn modelId="{6FAD2D22-B3AA-41A7-A7C2-0C3B2A21818F}" type="presOf" srcId="{015D1648-55B8-4A08-AA04-A70BBB9CF712}" destId="{C428992D-4CF6-490D-91DA-F656A2FA764E}" srcOrd="1" destOrd="0" presId="urn:microsoft.com/office/officeart/2005/8/layout/pyramid1"/>
    <dgm:cxn modelId="{5D920DEC-563A-4D2E-B448-17C8F392B090}" type="presOf" srcId="{015D1648-55B8-4A08-AA04-A70BBB9CF712}" destId="{075668C0-C38E-4ECF-AF09-904519046F58}" srcOrd="0" destOrd="0" presId="urn:microsoft.com/office/officeart/2005/8/layout/pyramid1"/>
    <dgm:cxn modelId="{006CDA8E-89F9-4CA3-A603-F7D24DA1C8B8}" type="presOf" srcId="{F2B01602-D734-4203-898B-506F95327608}" destId="{34E90456-7176-4CA3-AB22-7ECE2A470F55}" srcOrd="0"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AF892425-216A-4559-AD0F-5A0940D8F4EF}" type="presOf" srcId="{F2B01602-D734-4203-898B-506F95327608}" destId="{B1B641A5-7D14-40A4-9461-0526304FAE7B}" srcOrd="1" destOrd="0" presId="urn:microsoft.com/office/officeart/2005/8/layout/pyramid1"/>
    <dgm:cxn modelId="{50078A5A-B1D2-4D21-A803-B98BF6743255}" type="presOf" srcId="{DB6C2C34-6FA6-440C-943A-CDB125D2614C}" destId="{4A860141-4CBA-43BF-B33B-8F73F186F9EF}" srcOrd="1" destOrd="0" presId="urn:microsoft.com/office/officeart/2005/8/layout/pyramid1"/>
    <dgm:cxn modelId="{638A718E-5E85-4B24-A565-9F21953A788A}" type="presOf" srcId="{DB6C2C34-6FA6-440C-943A-CDB125D2614C}" destId="{699F067B-A64E-46D2-9163-6D5C2F484ABA}" srcOrd="0" destOrd="0" presId="urn:microsoft.com/office/officeart/2005/8/layout/pyramid1"/>
    <dgm:cxn modelId="{36320DEF-5510-4246-A7D2-851D36BB3EC1}" type="presOf" srcId="{CB254CFF-AE29-4C58-BC27-60622EA9A076}" destId="{33D905BC-194A-4AC5-9669-96839A7C049C}"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3722F75C-F102-4382-A4D4-48765F62DF61}" type="presOf" srcId="{CB254CFF-AE29-4C58-BC27-60622EA9A076}" destId="{8C568DD7-57C6-44D2-A1D7-FC8E1ECEA145}" srcOrd="1" destOrd="0" presId="urn:microsoft.com/office/officeart/2005/8/layout/pyramid1"/>
    <dgm:cxn modelId="{00935E8E-89C1-4CB8-A707-EE46E405BBA0}" type="presOf" srcId="{8977AFAA-39ED-4987-8EA3-760D5D1B2F6B}" destId="{8E43D6C1-ABBC-42FC-B1C3-0D6C0488E737}" srcOrd="0"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69FD633E-7981-4A31-B818-7458114E79B3}" type="presOf" srcId="{9F844304-C8C8-4981-A471-00495CE39262}" destId="{75ED8DD3-0796-47B6-A201-DCF54044DC87}" srcOrd="1" destOrd="0" presId="urn:microsoft.com/office/officeart/2005/8/layout/pyramid1"/>
    <dgm:cxn modelId="{E6D638EA-2BDE-492E-BD43-BC8FA08657A5}" type="presOf" srcId="{9F844304-C8C8-4981-A471-00495CE39262}" destId="{BC356177-BB70-4571-815E-C21E41CD65EB}" srcOrd="0"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26C04EAF-C874-4AFB-AAE5-DF8F0D559911}" type="presParOf" srcId="{8E43D6C1-ABBC-42FC-B1C3-0D6C0488E737}" destId="{A39D0F86-E4B8-40E2-814F-9E734ABA8F37}" srcOrd="0" destOrd="0" presId="urn:microsoft.com/office/officeart/2005/8/layout/pyramid1"/>
    <dgm:cxn modelId="{8D0641B5-66DC-4F8E-BF23-FAEFEC140D2E}" type="presParOf" srcId="{A39D0F86-E4B8-40E2-814F-9E734ABA8F37}" destId="{33D905BC-194A-4AC5-9669-96839A7C049C}" srcOrd="0" destOrd="0" presId="urn:microsoft.com/office/officeart/2005/8/layout/pyramid1"/>
    <dgm:cxn modelId="{9BB791F1-F177-441D-A49B-F591E56E694E}" type="presParOf" srcId="{A39D0F86-E4B8-40E2-814F-9E734ABA8F37}" destId="{8C568DD7-57C6-44D2-A1D7-FC8E1ECEA145}" srcOrd="1" destOrd="0" presId="urn:microsoft.com/office/officeart/2005/8/layout/pyramid1"/>
    <dgm:cxn modelId="{E49CF69B-DDEE-44D6-B82B-0D5116A2C9A9}" type="presParOf" srcId="{8E43D6C1-ABBC-42FC-B1C3-0D6C0488E737}" destId="{9ABEF146-95BD-43E4-9530-1488269369DD}" srcOrd="1" destOrd="0" presId="urn:microsoft.com/office/officeart/2005/8/layout/pyramid1"/>
    <dgm:cxn modelId="{8C9B1B1E-C6F5-4EAF-9A4E-662507E92207}" type="presParOf" srcId="{9ABEF146-95BD-43E4-9530-1488269369DD}" destId="{075668C0-C38E-4ECF-AF09-904519046F58}" srcOrd="0" destOrd="0" presId="urn:microsoft.com/office/officeart/2005/8/layout/pyramid1"/>
    <dgm:cxn modelId="{DDA19061-8658-4FA5-89D7-731FAA0D08E5}" type="presParOf" srcId="{9ABEF146-95BD-43E4-9530-1488269369DD}" destId="{C428992D-4CF6-490D-91DA-F656A2FA764E}" srcOrd="1" destOrd="0" presId="urn:microsoft.com/office/officeart/2005/8/layout/pyramid1"/>
    <dgm:cxn modelId="{63AA48C7-8AB0-4A45-A571-0E74F0D5319F}" type="presParOf" srcId="{8E43D6C1-ABBC-42FC-B1C3-0D6C0488E737}" destId="{47D45B53-CDAB-4301-BD23-45000139943F}" srcOrd="2" destOrd="0" presId="urn:microsoft.com/office/officeart/2005/8/layout/pyramid1"/>
    <dgm:cxn modelId="{52A009E7-B256-4FFD-BA65-287F1B3A3202}" type="presParOf" srcId="{47D45B53-CDAB-4301-BD23-45000139943F}" destId="{699F067B-A64E-46D2-9163-6D5C2F484ABA}" srcOrd="0" destOrd="0" presId="urn:microsoft.com/office/officeart/2005/8/layout/pyramid1"/>
    <dgm:cxn modelId="{FC2BF00A-6169-4A92-A57A-72025012CBD5}" type="presParOf" srcId="{47D45B53-CDAB-4301-BD23-45000139943F}" destId="{4A860141-4CBA-43BF-B33B-8F73F186F9EF}" srcOrd="1" destOrd="0" presId="urn:microsoft.com/office/officeart/2005/8/layout/pyramid1"/>
    <dgm:cxn modelId="{FBA95CD4-2B3B-4589-99E5-50784B931A1B}" type="presParOf" srcId="{8E43D6C1-ABBC-42FC-B1C3-0D6C0488E737}" destId="{D6C412FA-A47D-46B7-AC91-4349454F37E0}" srcOrd="3" destOrd="0" presId="urn:microsoft.com/office/officeart/2005/8/layout/pyramid1"/>
    <dgm:cxn modelId="{CE96967F-F69C-415E-BFA0-990E4CC21FC1}" type="presParOf" srcId="{D6C412FA-A47D-46B7-AC91-4349454F37E0}" destId="{BC356177-BB70-4571-815E-C21E41CD65EB}" srcOrd="0" destOrd="0" presId="urn:microsoft.com/office/officeart/2005/8/layout/pyramid1"/>
    <dgm:cxn modelId="{C7FF9744-FC49-44F5-BF31-FD464E359CF3}" type="presParOf" srcId="{D6C412FA-A47D-46B7-AC91-4349454F37E0}" destId="{75ED8DD3-0796-47B6-A201-DCF54044DC87}" srcOrd="1" destOrd="0" presId="urn:microsoft.com/office/officeart/2005/8/layout/pyramid1"/>
    <dgm:cxn modelId="{4E42B84D-971F-45C6-A3CE-5068C70AB2C3}" type="presParOf" srcId="{8E43D6C1-ABBC-42FC-B1C3-0D6C0488E737}" destId="{2E5C2ED4-B11A-44F9-848D-5A1EE22228B5}" srcOrd="4" destOrd="0" presId="urn:microsoft.com/office/officeart/2005/8/layout/pyramid1"/>
    <dgm:cxn modelId="{17E43852-4A4F-48D1-9FBC-2E4C186FCB16}" type="presParOf" srcId="{2E5C2ED4-B11A-44F9-848D-5A1EE22228B5}" destId="{34E90456-7176-4CA3-AB22-7ECE2A470F55}" srcOrd="0" destOrd="0" presId="urn:microsoft.com/office/officeart/2005/8/layout/pyramid1"/>
    <dgm:cxn modelId="{6D4DDB5F-A8FD-43C2-B08A-E4D6C58A0825}"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2562BFA1-3894-4A21-B0E8-A10E593F1A96}" type="presOf" srcId="{8977AFAA-39ED-4987-8EA3-760D5D1B2F6B}" destId="{8E43D6C1-ABBC-42FC-B1C3-0D6C0488E737}" srcOrd="0"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E8E51076-5B38-4D94-B53B-25B4059C4F68}" type="presOf" srcId="{DB6C2C34-6FA6-440C-943A-CDB125D2614C}" destId="{4A860141-4CBA-43BF-B33B-8F73F186F9EF}" srcOrd="1" destOrd="0" presId="urn:microsoft.com/office/officeart/2005/8/layout/pyramid1"/>
    <dgm:cxn modelId="{4C31DB2A-5C90-4E8B-8A04-7514559F5EF6}" type="presOf" srcId="{CB254CFF-AE29-4C58-BC27-60622EA9A076}" destId="{33D905BC-194A-4AC5-9669-96839A7C049C}" srcOrd="0" destOrd="0" presId="urn:microsoft.com/office/officeart/2005/8/layout/pyramid1"/>
    <dgm:cxn modelId="{F0901516-230E-4889-AC71-D4504AB738F3}" type="presOf" srcId="{015D1648-55B8-4A08-AA04-A70BBB9CF712}" destId="{075668C0-C38E-4ECF-AF09-904519046F58}" srcOrd="0" destOrd="0" presId="urn:microsoft.com/office/officeart/2005/8/layout/pyramid1"/>
    <dgm:cxn modelId="{A28D7C59-ED49-4442-84E9-7DE0F0B64BC1}" type="presOf" srcId="{DB6C2C34-6FA6-440C-943A-CDB125D2614C}" destId="{699F067B-A64E-46D2-9163-6D5C2F484ABA}" srcOrd="0"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942B86B2-717E-49EA-AE49-4514E107A38A}" type="presOf" srcId="{CB254CFF-AE29-4C58-BC27-60622EA9A076}" destId="{8C568DD7-57C6-44D2-A1D7-FC8E1ECEA145}" srcOrd="1"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4EE196B4-0BA2-43FC-8C4F-6777AE832652}" type="presOf" srcId="{9F844304-C8C8-4981-A471-00495CE39262}" destId="{75ED8DD3-0796-47B6-A201-DCF54044DC87}" srcOrd="1" destOrd="0" presId="urn:microsoft.com/office/officeart/2005/8/layout/pyramid1"/>
    <dgm:cxn modelId="{77EDCAB6-BE8D-4EBE-8F27-F29AD873C728}" type="presOf" srcId="{F2B01602-D734-4203-898B-506F95327608}" destId="{B1B641A5-7D14-40A4-9461-0526304FAE7B}" srcOrd="1" destOrd="0" presId="urn:microsoft.com/office/officeart/2005/8/layout/pyramid1"/>
    <dgm:cxn modelId="{601C28FE-A14B-4AC9-B9F0-35519E11F884}" type="presOf" srcId="{F2B01602-D734-4203-898B-506F95327608}" destId="{34E90456-7176-4CA3-AB22-7ECE2A470F55}" srcOrd="0"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E5A2F5F9-5286-4031-84F5-A6A5655FAD27}" type="presOf" srcId="{9F844304-C8C8-4981-A471-00495CE39262}" destId="{BC356177-BB70-4571-815E-C21E41CD65EB}" srcOrd="0" destOrd="0" presId="urn:microsoft.com/office/officeart/2005/8/layout/pyramid1"/>
    <dgm:cxn modelId="{6714010B-1ABC-41E5-A6D6-4567C9411217}" type="presOf" srcId="{015D1648-55B8-4A08-AA04-A70BBB9CF712}" destId="{C428992D-4CF6-490D-91DA-F656A2FA764E}" srcOrd="1"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17558539-E704-45A5-BD1A-48A4D7B5D69D}" type="presParOf" srcId="{8E43D6C1-ABBC-42FC-B1C3-0D6C0488E737}" destId="{A39D0F86-E4B8-40E2-814F-9E734ABA8F37}" srcOrd="0" destOrd="0" presId="urn:microsoft.com/office/officeart/2005/8/layout/pyramid1"/>
    <dgm:cxn modelId="{0F38911E-BF41-4FA9-9C40-05AE84D8CBB6}" type="presParOf" srcId="{A39D0F86-E4B8-40E2-814F-9E734ABA8F37}" destId="{33D905BC-194A-4AC5-9669-96839A7C049C}" srcOrd="0" destOrd="0" presId="urn:microsoft.com/office/officeart/2005/8/layout/pyramid1"/>
    <dgm:cxn modelId="{5EA12507-EEA3-47F4-A413-429EF6367EDD}" type="presParOf" srcId="{A39D0F86-E4B8-40E2-814F-9E734ABA8F37}" destId="{8C568DD7-57C6-44D2-A1D7-FC8E1ECEA145}" srcOrd="1" destOrd="0" presId="urn:microsoft.com/office/officeart/2005/8/layout/pyramid1"/>
    <dgm:cxn modelId="{AAF8F9E8-DDA7-45BA-A9CD-2D7F81399E2B}" type="presParOf" srcId="{8E43D6C1-ABBC-42FC-B1C3-0D6C0488E737}" destId="{9ABEF146-95BD-43E4-9530-1488269369DD}" srcOrd="1" destOrd="0" presId="urn:microsoft.com/office/officeart/2005/8/layout/pyramid1"/>
    <dgm:cxn modelId="{3B2EAE23-99D7-489A-A157-088AB889E3E9}" type="presParOf" srcId="{9ABEF146-95BD-43E4-9530-1488269369DD}" destId="{075668C0-C38E-4ECF-AF09-904519046F58}" srcOrd="0" destOrd="0" presId="urn:microsoft.com/office/officeart/2005/8/layout/pyramid1"/>
    <dgm:cxn modelId="{90AE704A-6577-4406-8C72-1D2B29DD32EC}" type="presParOf" srcId="{9ABEF146-95BD-43E4-9530-1488269369DD}" destId="{C428992D-4CF6-490D-91DA-F656A2FA764E}" srcOrd="1" destOrd="0" presId="urn:microsoft.com/office/officeart/2005/8/layout/pyramid1"/>
    <dgm:cxn modelId="{256A9962-BDD5-469D-BDC4-5319BB82FE15}" type="presParOf" srcId="{8E43D6C1-ABBC-42FC-B1C3-0D6C0488E737}" destId="{47D45B53-CDAB-4301-BD23-45000139943F}" srcOrd="2" destOrd="0" presId="urn:microsoft.com/office/officeart/2005/8/layout/pyramid1"/>
    <dgm:cxn modelId="{ED743A1F-0816-4ABA-9350-94DC2D31A94F}" type="presParOf" srcId="{47D45B53-CDAB-4301-BD23-45000139943F}" destId="{699F067B-A64E-46D2-9163-6D5C2F484ABA}" srcOrd="0" destOrd="0" presId="urn:microsoft.com/office/officeart/2005/8/layout/pyramid1"/>
    <dgm:cxn modelId="{47FA0144-19B2-44D7-AC49-EF0F0EC70F3C}" type="presParOf" srcId="{47D45B53-CDAB-4301-BD23-45000139943F}" destId="{4A860141-4CBA-43BF-B33B-8F73F186F9EF}" srcOrd="1" destOrd="0" presId="urn:microsoft.com/office/officeart/2005/8/layout/pyramid1"/>
    <dgm:cxn modelId="{364A43E9-D38D-415D-8FF5-A88DBB29E7A1}" type="presParOf" srcId="{8E43D6C1-ABBC-42FC-B1C3-0D6C0488E737}" destId="{D6C412FA-A47D-46B7-AC91-4349454F37E0}" srcOrd="3" destOrd="0" presId="urn:microsoft.com/office/officeart/2005/8/layout/pyramid1"/>
    <dgm:cxn modelId="{EBA56B10-7950-4E31-94FC-91350E955FE9}" type="presParOf" srcId="{D6C412FA-A47D-46B7-AC91-4349454F37E0}" destId="{BC356177-BB70-4571-815E-C21E41CD65EB}" srcOrd="0" destOrd="0" presId="urn:microsoft.com/office/officeart/2005/8/layout/pyramid1"/>
    <dgm:cxn modelId="{2563A770-08BF-4195-BB7B-1E8DB4188FF4}" type="presParOf" srcId="{D6C412FA-A47D-46B7-AC91-4349454F37E0}" destId="{75ED8DD3-0796-47B6-A201-DCF54044DC87}" srcOrd="1" destOrd="0" presId="urn:microsoft.com/office/officeart/2005/8/layout/pyramid1"/>
    <dgm:cxn modelId="{C7257855-3C00-4EE4-8E72-2D0DD5C8E7E1}" type="presParOf" srcId="{8E43D6C1-ABBC-42FC-B1C3-0D6C0488E737}" destId="{2E5C2ED4-B11A-44F9-848D-5A1EE22228B5}" srcOrd="4" destOrd="0" presId="urn:microsoft.com/office/officeart/2005/8/layout/pyramid1"/>
    <dgm:cxn modelId="{B70409C0-97E3-4A3E-B743-F40CA91BBF0E}" type="presParOf" srcId="{2E5C2ED4-B11A-44F9-848D-5A1EE22228B5}" destId="{34E90456-7176-4CA3-AB22-7ECE2A470F55}" srcOrd="0" destOrd="0" presId="urn:microsoft.com/office/officeart/2005/8/layout/pyramid1"/>
    <dgm:cxn modelId="{02D1638A-B58D-4509-A528-22BE862C828B}"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DE74FBE3-A9F7-4ADD-A67A-C5806886C4ED}" srcId="{8977AFAA-39ED-4987-8EA3-760D5D1B2F6B}" destId="{9F844304-C8C8-4981-A471-00495CE39262}" srcOrd="3" destOrd="0" parTransId="{4A596909-43BA-4BB5-8A74-E0B634D878FD}" sibTransId="{900CC178-38FC-412D-8ECA-313EEFA613D3}"/>
    <dgm:cxn modelId="{AB725590-F62D-4BB3-B7C6-AD92A1413EFF}" type="presOf" srcId="{DB6C2C34-6FA6-440C-943A-CDB125D2614C}" destId="{4A860141-4CBA-43BF-B33B-8F73F186F9EF}" srcOrd="1" destOrd="0" presId="urn:microsoft.com/office/officeart/2005/8/layout/pyramid1"/>
    <dgm:cxn modelId="{C49EA51B-A0B0-44C2-91D2-AE20BD1ABBC2}" type="presOf" srcId="{8977AFAA-39ED-4987-8EA3-760D5D1B2F6B}" destId="{8E43D6C1-ABBC-42FC-B1C3-0D6C0488E737}" srcOrd="0" destOrd="0" presId="urn:microsoft.com/office/officeart/2005/8/layout/pyramid1"/>
    <dgm:cxn modelId="{A22B17E8-49BC-4F34-9801-66B3358686ED}" type="presOf" srcId="{F2B01602-D734-4203-898B-506F95327608}" destId="{B1B641A5-7D14-40A4-9461-0526304FAE7B}" srcOrd="1" destOrd="0" presId="urn:microsoft.com/office/officeart/2005/8/layout/pyramid1"/>
    <dgm:cxn modelId="{9DB2EE53-E012-4389-BAD6-6F6A2AA46776}" type="presOf" srcId="{9F844304-C8C8-4981-A471-00495CE39262}" destId="{75ED8DD3-0796-47B6-A201-DCF54044DC87}" srcOrd="1"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5A2143E5-E672-43F9-ADFF-1D33E7550D34}" type="presOf" srcId="{CB254CFF-AE29-4C58-BC27-60622EA9A076}" destId="{33D905BC-194A-4AC5-9669-96839A7C049C}" srcOrd="0" destOrd="0" presId="urn:microsoft.com/office/officeart/2005/8/layout/pyramid1"/>
    <dgm:cxn modelId="{47056A8B-3CFC-4F0C-A558-8CC6CFB9C482}" type="presOf" srcId="{F2B01602-D734-4203-898B-506F95327608}" destId="{34E90456-7176-4CA3-AB22-7ECE2A470F55}"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6565425A-56C8-4AB5-97D9-C411086F6559}" type="presOf" srcId="{9F844304-C8C8-4981-A471-00495CE39262}" destId="{BC356177-BB70-4571-815E-C21E41CD65EB}" srcOrd="0" destOrd="0" presId="urn:microsoft.com/office/officeart/2005/8/layout/pyramid1"/>
    <dgm:cxn modelId="{65D75B74-D3F2-4BEC-9C7F-3A3A202D67B0}" type="presOf" srcId="{CB254CFF-AE29-4C58-BC27-60622EA9A076}" destId="{8C568DD7-57C6-44D2-A1D7-FC8E1ECEA145}" srcOrd="1" destOrd="0" presId="urn:microsoft.com/office/officeart/2005/8/layout/pyramid1"/>
    <dgm:cxn modelId="{DF6417D4-9FF7-4A0E-86EE-73AC92576DAA}" type="presOf" srcId="{015D1648-55B8-4A08-AA04-A70BBB9CF712}" destId="{075668C0-C38E-4ECF-AF09-904519046F58}" srcOrd="0"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9D87D035-A9FC-43E5-93F7-AE3040B3DF6B}" type="presOf" srcId="{DB6C2C34-6FA6-440C-943A-CDB125D2614C}" destId="{699F067B-A64E-46D2-9163-6D5C2F484ABA}" srcOrd="0" destOrd="0" presId="urn:microsoft.com/office/officeart/2005/8/layout/pyramid1"/>
    <dgm:cxn modelId="{F27D74F8-8616-4561-A92A-E31665375FB6}" type="presOf" srcId="{015D1648-55B8-4A08-AA04-A70BBB9CF712}" destId="{C428992D-4CF6-490D-91DA-F656A2FA764E}" srcOrd="1"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F3458378-416A-428D-B44D-FB98AEBE6830}" type="presParOf" srcId="{8E43D6C1-ABBC-42FC-B1C3-0D6C0488E737}" destId="{A39D0F86-E4B8-40E2-814F-9E734ABA8F37}" srcOrd="0" destOrd="0" presId="urn:microsoft.com/office/officeart/2005/8/layout/pyramid1"/>
    <dgm:cxn modelId="{258948AB-70BA-4A26-B8A0-5B1B07583437}" type="presParOf" srcId="{A39D0F86-E4B8-40E2-814F-9E734ABA8F37}" destId="{33D905BC-194A-4AC5-9669-96839A7C049C}" srcOrd="0" destOrd="0" presId="urn:microsoft.com/office/officeart/2005/8/layout/pyramid1"/>
    <dgm:cxn modelId="{79278BC2-A508-4681-B1D5-ED1879AEF3D5}" type="presParOf" srcId="{A39D0F86-E4B8-40E2-814F-9E734ABA8F37}" destId="{8C568DD7-57C6-44D2-A1D7-FC8E1ECEA145}" srcOrd="1" destOrd="0" presId="urn:microsoft.com/office/officeart/2005/8/layout/pyramid1"/>
    <dgm:cxn modelId="{2037A583-B20B-4B49-8201-70335CBCFBD1}" type="presParOf" srcId="{8E43D6C1-ABBC-42FC-B1C3-0D6C0488E737}" destId="{9ABEF146-95BD-43E4-9530-1488269369DD}" srcOrd="1" destOrd="0" presId="urn:microsoft.com/office/officeart/2005/8/layout/pyramid1"/>
    <dgm:cxn modelId="{83801F10-F990-4B2C-B663-E7D0576F446F}" type="presParOf" srcId="{9ABEF146-95BD-43E4-9530-1488269369DD}" destId="{075668C0-C38E-4ECF-AF09-904519046F58}" srcOrd="0" destOrd="0" presId="urn:microsoft.com/office/officeart/2005/8/layout/pyramid1"/>
    <dgm:cxn modelId="{61F31819-6EE2-4C68-B60A-F1C68A52E64F}" type="presParOf" srcId="{9ABEF146-95BD-43E4-9530-1488269369DD}" destId="{C428992D-4CF6-490D-91DA-F656A2FA764E}" srcOrd="1" destOrd="0" presId="urn:microsoft.com/office/officeart/2005/8/layout/pyramid1"/>
    <dgm:cxn modelId="{54E9268E-9E6E-4C2C-831B-0ECB13A75664}" type="presParOf" srcId="{8E43D6C1-ABBC-42FC-B1C3-0D6C0488E737}" destId="{47D45B53-CDAB-4301-BD23-45000139943F}" srcOrd="2" destOrd="0" presId="urn:microsoft.com/office/officeart/2005/8/layout/pyramid1"/>
    <dgm:cxn modelId="{FEF1490F-0E6A-4C4B-99AE-CD2E01DB2B43}" type="presParOf" srcId="{47D45B53-CDAB-4301-BD23-45000139943F}" destId="{699F067B-A64E-46D2-9163-6D5C2F484ABA}" srcOrd="0" destOrd="0" presId="urn:microsoft.com/office/officeart/2005/8/layout/pyramid1"/>
    <dgm:cxn modelId="{08A0A95C-47C2-4481-B3BE-F326313BEBF2}" type="presParOf" srcId="{47D45B53-CDAB-4301-BD23-45000139943F}" destId="{4A860141-4CBA-43BF-B33B-8F73F186F9EF}" srcOrd="1" destOrd="0" presId="urn:microsoft.com/office/officeart/2005/8/layout/pyramid1"/>
    <dgm:cxn modelId="{C571D5D5-564B-4F48-8767-17F5E5EBC8E7}" type="presParOf" srcId="{8E43D6C1-ABBC-42FC-B1C3-0D6C0488E737}" destId="{D6C412FA-A47D-46B7-AC91-4349454F37E0}" srcOrd="3" destOrd="0" presId="urn:microsoft.com/office/officeart/2005/8/layout/pyramid1"/>
    <dgm:cxn modelId="{DC4D59B0-8029-4075-8872-D1C094DC0E8F}" type="presParOf" srcId="{D6C412FA-A47D-46B7-AC91-4349454F37E0}" destId="{BC356177-BB70-4571-815E-C21E41CD65EB}" srcOrd="0" destOrd="0" presId="urn:microsoft.com/office/officeart/2005/8/layout/pyramid1"/>
    <dgm:cxn modelId="{95BC38C5-6F96-4FCC-968E-19060764DF94}" type="presParOf" srcId="{D6C412FA-A47D-46B7-AC91-4349454F37E0}" destId="{75ED8DD3-0796-47B6-A201-DCF54044DC87}" srcOrd="1" destOrd="0" presId="urn:microsoft.com/office/officeart/2005/8/layout/pyramid1"/>
    <dgm:cxn modelId="{A4C9F21C-D79C-4A3B-A9DD-2A3F20558912}" type="presParOf" srcId="{8E43D6C1-ABBC-42FC-B1C3-0D6C0488E737}" destId="{2E5C2ED4-B11A-44F9-848D-5A1EE22228B5}" srcOrd="4" destOrd="0" presId="urn:microsoft.com/office/officeart/2005/8/layout/pyramid1"/>
    <dgm:cxn modelId="{03D3660E-40B7-4C38-9DE8-16757918F922}" type="presParOf" srcId="{2E5C2ED4-B11A-44F9-848D-5A1EE22228B5}" destId="{34E90456-7176-4CA3-AB22-7ECE2A470F55}" srcOrd="0" destOrd="0" presId="urn:microsoft.com/office/officeart/2005/8/layout/pyramid1"/>
    <dgm:cxn modelId="{7343E727-AD0B-4F8C-A60B-B1D9E0506681}"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7BE0F034-0A8C-46AC-8DEA-D55009FFA402}" type="presOf" srcId="{9F844304-C8C8-4981-A471-00495CE39262}" destId="{BC356177-BB70-4571-815E-C21E41CD65EB}" srcOrd="0"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D2960137-9105-41E9-8666-102EF2A0F946}" type="presOf" srcId="{F2B01602-D734-4203-898B-506F95327608}" destId="{B1B641A5-7D14-40A4-9461-0526304FAE7B}" srcOrd="1" destOrd="0" presId="urn:microsoft.com/office/officeart/2005/8/layout/pyramid1"/>
    <dgm:cxn modelId="{B9BFD29B-16B0-4CBE-9CB4-0CCA45ED49FB}" type="presOf" srcId="{CB254CFF-AE29-4C58-BC27-60622EA9A076}" destId="{8C568DD7-57C6-44D2-A1D7-FC8E1ECEA145}" srcOrd="1" destOrd="0" presId="urn:microsoft.com/office/officeart/2005/8/layout/pyramid1"/>
    <dgm:cxn modelId="{5B1D5AF2-3E2F-4C74-972C-3F9A113BF507}" type="presOf" srcId="{CB254CFF-AE29-4C58-BC27-60622EA9A076}" destId="{33D905BC-194A-4AC5-9669-96839A7C049C}" srcOrd="0" destOrd="0" presId="urn:microsoft.com/office/officeart/2005/8/layout/pyramid1"/>
    <dgm:cxn modelId="{695BF97D-E0E9-4FA9-B784-697C46227293}" type="presOf" srcId="{DB6C2C34-6FA6-440C-943A-CDB125D2614C}" destId="{699F067B-A64E-46D2-9163-6D5C2F484ABA}" srcOrd="0" destOrd="0" presId="urn:microsoft.com/office/officeart/2005/8/layout/pyramid1"/>
    <dgm:cxn modelId="{9B266208-8D33-488F-9B0A-641918C7F598}" type="presOf" srcId="{015D1648-55B8-4A08-AA04-A70BBB9CF712}" destId="{C428992D-4CF6-490D-91DA-F656A2FA764E}" srcOrd="1"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6397F182-B0AB-49CD-86FE-3F2A9EBB5091}" type="presOf" srcId="{015D1648-55B8-4A08-AA04-A70BBB9CF712}" destId="{075668C0-C38E-4ECF-AF09-904519046F58}"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4AF36C26-8403-4631-A75C-A1CFA6B735E9}" type="presOf" srcId="{DB6C2C34-6FA6-440C-943A-CDB125D2614C}" destId="{4A860141-4CBA-43BF-B33B-8F73F186F9EF}" srcOrd="1" destOrd="0" presId="urn:microsoft.com/office/officeart/2005/8/layout/pyramid1"/>
    <dgm:cxn modelId="{6F7BF361-6DC8-4696-ABDC-F6073AE5DEEC}" type="presOf" srcId="{9F844304-C8C8-4981-A471-00495CE39262}" destId="{75ED8DD3-0796-47B6-A201-DCF54044DC87}" srcOrd="1" destOrd="0" presId="urn:microsoft.com/office/officeart/2005/8/layout/pyramid1"/>
    <dgm:cxn modelId="{3DB7C0AE-6657-4F70-86B5-9B16D9D4BD18}" type="presOf" srcId="{F2B01602-D734-4203-898B-506F95327608}" destId="{34E90456-7176-4CA3-AB22-7ECE2A470F55}" srcOrd="0"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4275DB17-932E-4AEA-B41B-C098787F280C}" type="presOf" srcId="{8977AFAA-39ED-4987-8EA3-760D5D1B2F6B}" destId="{8E43D6C1-ABBC-42FC-B1C3-0D6C0488E737}" srcOrd="0"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5CB67B62-22B9-40CD-845E-9788CD2637BA}" type="presParOf" srcId="{8E43D6C1-ABBC-42FC-B1C3-0D6C0488E737}" destId="{A39D0F86-E4B8-40E2-814F-9E734ABA8F37}" srcOrd="0" destOrd="0" presId="urn:microsoft.com/office/officeart/2005/8/layout/pyramid1"/>
    <dgm:cxn modelId="{71551C07-F0F9-4354-9530-7FE4D2DB7A53}" type="presParOf" srcId="{A39D0F86-E4B8-40E2-814F-9E734ABA8F37}" destId="{33D905BC-194A-4AC5-9669-96839A7C049C}" srcOrd="0" destOrd="0" presId="urn:microsoft.com/office/officeart/2005/8/layout/pyramid1"/>
    <dgm:cxn modelId="{0F9382B8-8BC0-467E-BB5D-D59248875108}" type="presParOf" srcId="{A39D0F86-E4B8-40E2-814F-9E734ABA8F37}" destId="{8C568DD7-57C6-44D2-A1D7-FC8E1ECEA145}" srcOrd="1" destOrd="0" presId="urn:microsoft.com/office/officeart/2005/8/layout/pyramid1"/>
    <dgm:cxn modelId="{E40FFF81-E556-4FBA-B995-BE88DE6D7997}" type="presParOf" srcId="{8E43D6C1-ABBC-42FC-B1C3-0D6C0488E737}" destId="{9ABEF146-95BD-43E4-9530-1488269369DD}" srcOrd="1" destOrd="0" presId="urn:microsoft.com/office/officeart/2005/8/layout/pyramid1"/>
    <dgm:cxn modelId="{A3D41F41-86DF-4274-8359-25A7C5D23469}" type="presParOf" srcId="{9ABEF146-95BD-43E4-9530-1488269369DD}" destId="{075668C0-C38E-4ECF-AF09-904519046F58}" srcOrd="0" destOrd="0" presId="urn:microsoft.com/office/officeart/2005/8/layout/pyramid1"/>
    <dgm:cxn modelId="{A4A8C8FF-B13C-41F9-BF1C-2AEB00E4D4FD}" type="presParOf" srcId="{9ABEF146-95BD-43E4-9530-1488269369DD}" destId="{C428992D-4CF6-490D-91DA-F656A2FA764E}" srcOrd="1" destOrd="0" presId="urn:microsoft.com/office/officeart/2005/8/layout/pyramid1"/>
    <dgm:cxn modelId="{6DCA8D98-4E76-4992-BD00-E1B4D6BEDC88}" type="presParOf" srcId="{8E43D6C1-ABBC-42FC-B1C3-0D6C0488E737}" destId="{47D45B53-CDAB-4301-BD23-45000139943F}" srcOrd="2" destOrd="0" presId="urn:microsoft.com/office/officeart/2005/8/layout/pyramid1"/>
    <dgm:cxn modelId="{ABBC07F4-4711-4DAD-8EA3-BD22BC985963}" type="presParOf" srcId="{47D45B53-CDAB-4301-BD23-45000139943F}" destId="{699F067B-A64E-46D2-9163-6D5C2F484ABA}" srcOrd="0" destOrd="0" presId="urn:microsoft.com/office/officeart/2005/8/layout/pyramid1"/>
    <dgm:cxn modelId="{B57B8051-7879-41CA-AF5D-A5A0E31AE923}" type="presParOf" srcId="{47D45B53-CDAB-4301-BD23-45000139943F}" destId="{4A860141-4CBA-43BF-B33B-8F73F186F9EF}" srcOrd="1" destOrd="0" presId="urn:microsoft.com/office/officeart/2005/8/layout/pyramid1"/>
    <dgm:cxn modelId="{A1C1007B-553E-46DC-8859-90F89D12BEE6}" type="presParOf" srcId="{8E43D6C1-ABBC-42FC-B1C3-0D6C0488E737}" destId="{D6C412FA-A47D-46B7-AC91-4349454F37E0}" srcOrd="3" destOrd="0" presId="urn:microsoft.com/office/officeart/2005/8/layout/pyramid1"/>
    <dgm:cxn modelId="{F03CAEF1-BFD3-40F5-8B5B-F562733E5470}" type="presParOf" srcId="{D6C412FA-A47D-46B7-AC91-4349454F37E0}" destId="{BC356177-BB70-4571-815E-C21E41CD65EB}" srcOrd="0" destOrd="0" presId="urn:microsoft.com/office/officeart/2005/8/layout/pyramid1"/>
    <dgm:cxn modelId="{C76E885A-0351-442A-8C96-0E050B786B9D}" type="presParOf" srcId="{D6C412FA-A47D-46B7-AC91-4349454F37E0}" destId="{75ED8DD3-0796-47B6-A201-DCF54044DC87}" srcOrd="1" destOrd="0" presId="urn:microsoft.com/office/officeart/2005/8/layout/pyramid1"/>
    <dgm:cxn modelId="{35DF8C07-7022-4A87-B397-2D537A9B9A48}" type="presParOf" srcId="{8E43D6C1-ABBC-42FC-B1C3-0D6C0488E737}" destId="{2E5C2ED4-B11A-44F9-848D-5A1EE22228B5}" srcOrd="4" destOrd="0" presId="urn:microsoft.com/office/officeart/2005/8/layout/pyramid1"/>
    <dgm:cxn modelId="{04CFCAAE-923E-4913-9457-13D3675C72B5}" type="presParOf" srcId="{2E5C2ED4-B11A-44F9-848D-5A1EE22228B5}" destId="{34E90456-7176-4CA3-AB22-7ECE2A470F55}" srcOrd="0" destOrd="0" presId="urn:microsoft.com/office/officeart/2005/8/layout/pyramid1"/>
    <dgm:cxn modelId="{4FC641D0-FB56-48F1-A165-CD56D231B7D7}"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DE74FBE3-A9F7-4ADD-A67A-C5806886C4ED}" srcId="{8977AFAA-39ED-4987-8EA3-760D5D1B2F6B}" destId="{9F844304-C8C8-4981-A471-00495CE39262}" srcOrd="3" destOrd="0" parTransId="{4A596909-43BA-4BB5-8A74-E0B634D878FD}" sibTransId="{900CC178-38FC-412D-8ECA-313EEFA613D3}"/>
    <dgm:cxn modelId="{AB725590-F62D-4BB3-B7C6-AD92A1413EFF}" type="presOf" srcId="{DB6C2C34-6FA6-440C-943A-CDB125D2614C}" destId="{4A860141-4CBA-43BF-B33B-8F73F186F9EF}" srcOrd="1" destOrd="0" presId="urn:microsoft.com/office/officeart/2005/8/layout/pyramid1"/>
    <dgm:cxn modelId="{C49EA51B-A0B0-44C2-91D2-AE20BD1ABBC2}" type="presOf" srcId="{8977AFAA-39ED-4987-8EA3-760D5D1B2F6B}" destId="{8E43D6C1-ABBC-42FC-B1C3-0D6C0488E737}" srcOrd="0" destOrd="0" presId="urn:microsoft.com/office/officeart/2005/8/layout/pyramid1"/>
    <dgm:cxn modelId="{A22B17E8-49BC-4F34-9801-66B3358686ED}" type="presOf" srcId="{F2B01602-D734-4203-898B-506F95327608}" destId="{B1B641A5-7D14-40A4-9461-0526304FAE7B}" srcOrd="1" destOrd="0" presId="urn:microsoft.com/office/officeart/2005/8/layout/pyramid1"/>
    <dgm:cxn modelId="{9DB2EE53-E012-4389-BAD6-6F6A2AA46776}" type="presOf" srcId="{9F844304-C8C8-4981-A471-00495CE39262}" destId="{75ED8DD3-0796-47B6-A201-DCF54044DC87}" srcOrd="1"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5A2143E5-E672-43F9-ADFF-1D33E7550D34}" type="presOf" srcId="{CB254CFF-AE29-4C58-BC27-60622EA9A076}" destId="{33D905BC-194A-4AC5-9669-96839A7C049C}" srcOrd="0" destOrd="0" presId="urn:microsoft.com/office/officeart/2005/8/layout/pyramid1"/>
    <dgm:cxn modelId="{47056A8B-3CFC-4F0C-A558-8CC6CFB9C482}" type="presOf" srcId="{F2B01602-D734-4203-898B-506F95327608}" destId="{34E90456-7176-4CA3-AB22-7ECE2A470F55}"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6565425A-56C8-4AB5-97D9-C411086F6559}" type="presOf" srcId="{9F844304-C8C8-4981-A471-00495CE39262}" destId="{BC356177-BB70-4571-815E-C21E41CD65EB}" srcOrd="0" destOrd="0" presId="urn:microsoft.com/office/officeart/2005/8/layout/pyramid1"/>
    <dgm:cxn modelId="{65D75B74-D3F2-4BEC-9C7F-3A3A202D67B0}" type="presOf" srcId="{CB254CFF-AE29-4C58-BC27-60622EA9A076}" destId="{8C568DD7-57C6-44D2-A1D7-FC8E1ECEA145}" srcOrd="1" destOrd="0" presId="urn:microsoft.com/office/officeart/2005/8/layout/pyramid1"/>
    <dgm:cxn modelId="{DF6417D4-9FF7-4A0E-86EE-73AC92576DAA}" type="presOf" srcId="{015D1648-55B8-4A08-AA04-A70BBB9CF712}" destId="{075668C0-C38E-4ECF-AF09-904519046F58}" srcOrd="0"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9D87D035-A9FC-43E5-93F7-AE3040B3DF6B}" type="presOf" srcId="{DB6C2C34-6FA6-440C-943A-CDB125D2614C}" destId="{699F067B-A64E-46D2-9163-6D5C2F484ABA}" srcOrd="0" destOrd="0" presId="urn:microsoft.com/office/officeart/2005/8/layout/pyramid1"/>
    <dgm:cxn modelId="{F27D74F8-8616-4561-A92A-E31665375FB6}" type="presOf" srcId="{015D1648-55B8-4A08-AA04-A70BBB9CF712}" destId="{C428992D-4CF6-490D-91DA-F656A2FA764E}" srcOrd="1"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F3458378-416A-428D-B44D-FB98AEBE6830}" type="presParOf" srcId="{8E43D6C1-ABBC-42FC-B1C3-0D6C0488E737}" destId="{A39D0F86-E4B8-40E2-814F-9E734ABA8F37}" srcOrd="0" destOrd="0" presId="urn:microsoft.com/office/officeart/2005/8/layout/pyramid1"/>
    <dgm:cxn modelId="{258948AB-70BA-4A26-B8A0-5B1B07583437}" type="presParOf" srcId="{A39D0F86-E4B8-40E2-814F-9E734ABA8F37}" destId="{33D905BC-194A-4AC5-9669-96839A7C049C}" srcOrd="0" destOrd="0" presId="urn:microsoft.com/office/officeart/2005/8/layout/pyramid1"/>
    <dgm:cxn modelId="{79278BC2-A508-4681-B1D5-ED1879AEF3D5}" type="presParOf" srcId="{A39D0F86-E4B8-40E2-814F-9E734ABA8F37}" destId="{8C568DD7-57C6-44D2-A1D7-FC8E1ECEA145}" srcOrd="1" destOrd="0" presId="urn:microsoft.com/office/officeart/2005/8/layout/pyramid1"/>
    <dgm:cxn modelId="{2037A583-B20B-4B49-8201-70335CBCFBD1}" type="presParOf" srcId="{8E43D6C1-ABBC-42FC-B1C3-0D6C0488E737}" destId="{9ABEF146-95BD-43E4-9530-1488269369DD}" srcOrd="1" destOrd="0" presId="urn:microsoft.com/office/officeart/2005/8/layout/pyramid1"/>
    <dgm:cxn modelId="{83801F10-F990-4B2C-B663-E7D0576F446F}" type="presParOf" srcId="{9ABEF146-95BD-43E4-9530-1488269369DD}" destId="{075668C0-C38E-4ECF-AF09-904519046F58}" srcOrd="0" destOrd="0" presId="urn:microsoft.com/office/officeart/2005/8/layout/pyramid1"/>
    <dgm:cxn modelId="{61F31819-6EE2-4C68-B60A-F1C68A52E64F}" type="presParOf" srcId="{9ABEF146-95BD-43E4-9530-1488269369DD}" destId="{C428992D-4CF6-490D-91DA-F656A2FA764E}" srcOrd="1" destOrd="0" presId="urn:microsoft.com/office/officeart/2005/8/layout/pyramid1"/>
    <dgm:cxn modelId="{54E9268E-9E6E-4C2C-831B-0ECB13A75664}" type="presParOf" srcId="{8E43D6C1-ABBC-42FC-B1C3-0D6C0488E737}" destId="{47D45B53-CDAB-4301-BD23-45000139943F}" srcOrd="2" destOrd="0" presId="urn:microsoft.com/office/officeart/2005/8/layout/pyramid1"/>
    <dgm:cxn modelId="{FEF1490F-0E6A-4C4B-99AE-CD2E01DB2B43}" type="presParOf" srcId="{47D45B53-CDAB-4301-BD23-45000139943F}" destId="{699F067B-A64E-46D2-9163-6D5C2F484ABA}" srcOrd="0" destOrd="0" presId="urn:microsoft.com/office/officeart/2005/8/layout/pyramid1"/>
    <dgm:cxn modelId="{08A0A95C-47C2-4481-B3BE-F326313BEBF2}" type="presParOf" srcId="{47D45B53-CDAB-4301-BD23-45000139943F}" destId="{4A860141-4CBA-43BF-B33B-8F73F186F9EF}" srcOrd="1" destOrd="0" presId="urn:microsoft.com/office/officeart/2005/8/layout/pyramid1"/>
    <dgm:cxn modelId="{C571D5D5-564B-4F48-8767-17F5E5EBC8E7}" type="presParOf" srcId="{8E43D6C1-ABBC-42FC-B1C3-0D6C0488E737}" destId="{D6C412FA-A47D-46B7-AC91-4349454F37E0}" srcOrd="3" destOrd="0" presId="urn:microsoft.com/office/officeart/2005/8/layout/pyramid1"/>
    <dgm:cxn modelId="{DC4D59B0-8029-4075-8872-D1C094DC0E8F}" type="presParOf" srcId="{D6C412FA-A47D-46B7-AC91-4349454F37E0}" destId="{BC356177-BB70-4571-815E-C21E41CD65EB}" srcOrd="0" destOrd="0" presId="urn:microsoft.com/office/officeart/2005/8/layout/pyramid1"/>
    <dgm:cxn modelId="{95BC38C5-6F96-4FCC-968E-19060764DF94}" type="presParOf" srcId="{D6C412FA-A47D-46B7-AC91-4349454F37E0}" destId="{75ED8DD3-0796-47B6-A201-DCF54044DC87}" srcOrd="1" destOrd="0" presId="urn:microsoft.com/office/officeart/2005/8/layout/pyramid1"/>
    <dgm:cxn modelId="{A4C9F21C-D79C-4A3B-A9DD-2A3F20558912}" type="presParOf" srcId="{8E43D6C1-ABBC-42FC-B1C3-0D6C0488E737}" destId="{2E5C2ED4-B11A-44F9-848D-5A1EE22228B5}" srcOrd="4" destOrd="0" presId="urn:microsoft.com/office/officeart/2005/8/layout/pyramid1"/>
    <dgm:cxn modelId="{03D3660E-40B7-4C38-9DE8-16757918F922}" type="presParOf" srcId="{2E5C2ED4-B11A-44F9-848D-5A1EE22228B5}" destId="{34E90456-7176-4CA3-AB22-7ECE2A470F55}" srcOrd="0" destOrd="0" presId="urn:microsoft.com/office/officeart/2005/8/layout/pyramid1"/>
    <dgm:cxn modelId="{7343E727-AD0B-4F8C-A60B-B1D9E0506681}"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3"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015D1648-55B8-4A08-AA04-A70BBB9CF712}">
      <dgm:prSet phldrT="[Text]"/>
      <dgm:spPr/>
      <dgm:t>
        <a:bodyPr/>
        <a:lstStyle/>
        <a:p>
          <a:r>
            <a:rPr lang="en-US" dirty="0"/>
            <a:t>  </a:t>
          </a:r>
        </a:p>
      </dgm:t>
    </dgm:pt>
    <dgm:pt modelId="{8B2F7F80-1A9B-41A9-804E-9161369BABED}" type="parTrans" cxnId="{3EE16B99-9EA5-4FDF-9EA1-A9695D16336D}">
      <dgm:prSet/>
      <dgm:spPr/>
      <dgm:t>
        <a:bodyPr/>
        <a:lstStyle/>
        <a:p>
          <a:endParaRPr lang="en-US"/>
        </a:p>
      </dgm:t>
    </dgm:pt>
    <dgm:pt modelId="{C79DA2EA-D04A-43D9-BCCD-6C73D0DF5792}" type="sib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39544E38-A556-4CF2-B3D3-BCAB24206676}" type="parTrans" cxnId="{DE26D745-F1CE-427D-B0D9-849A648F4201}">
      <dgm:prSet/>
      <dgm:spPr/>
      <dgm:t>
        <a:bodyPr/>
        <a:lstStyle/>
        <a:p>
          <a:endParaRPr lang="en-US"/>
        </a:p>
      </dgm:t>
    </dgm:pt>
    <dgm:pt modelId="{DADEB109-7CCE-4968-BDBB-9986B58A1992}" type="sibTrans" cxnId="{DE26D745-F1CE-427D-B0D9-849A648F4201}">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DE74FBE3-A9F7-4ADD-A67A-C5806886C4ED}" srcId="{8977AFAA-39ED-4987-8EA3-760D5D1B2F6B}" destId="{9F844304-C8C8-4981-A471-00495CE39262}" srcOrd="3" destOrd="0" parTransId="{4A596909-43BA-4BB5-8A74-E0B634D878FD}" sibTransId="{900CC178-38FC-412D-8ECA-313EEFA613D3}"/>
    <dgm:cxn modelId="{22055A07-D2C2-46C9-9DE0-45738075E88C}" type="presOf" srcId="{F2B01602-D734-4203-898B-506F95327608}" destId="{34E90456-7176-4CA3-AB22-7ECE2A470F55}" srcOrd="0" destOrd="0" presId="urn:microsoft.com/office/officeart/2005/8/layout/pyramid1"/>
    <dgm:cxn modelId="{3C8CA2FD-869B-4F1E-82B4-2E8F0C56D301}" type="presOf" srcId="{9F844304-C8C8-4981-A471-00495CE39262}" destId="{BC356177-BB70-4571-815E-C21E41CD65EB}" srcOrd="0" destOrd="0" presId="urn:microsoft.com/office/officeart/2005/8/layout/pyramid1"/>
    <dgm:cxn modelId="{D9ED5C27-6ABA-43FE-BADD-DCDD327266DC}" type="presOf" srcId="{F2B01602-D734-4203-898B-506F95327608}" destId="{B1B641A5-7D14-40A4-9461-0526304FAE7B}" srcOrd="1"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D321FB34-1DE0-4144-A68D-425D51AC2622}" type="presOf" srcId="{DB6C2C34-6FA6-440C-943A-CDB125D2614C}" destId="{4A860141-4CBA-43BF-B33B-8F73F186F9EF}" srcOrd="1" destOrd="0" presId="urn:microsoft.com/office/officeart/2005/8/layout/pyramid1"/>
    <dgm:cxn modelId="{259FE911-0C68-41AA-A635-210DB042AA26}" type="presOf" srcId="{DB6C2C34-6FA6-440C-943A-CDB125D2614C}" destId="{699F067B-A64E-46D2-9163-6D5C2F484ABA}" srcOrd="0" destOrd="0" presId="urn:microsoft.com/office/officeart/2005/8/layout/pyramid1"/>
    <dgm:cxn modelId="{7E4DADCF-EF43-43BE-9ABA-B82FDDC245A6}" type="presOf" srcId="{CB254CFF-AE29-4C58-BC27-60622EA9A076}" destId="{8C568DD7-57C6-44D2-A1D7-FC8E1ECEA145}" srcOrd="1" destOrd="0" presId="urn:microsoft.com/office/officeart/2005/8/layout/pyramid1"/>
    <dgm:cxn modelId="{92D1FA53-387E-4422-94EF-AB5BB2249906}" type="presOf" srcId="{9F844304-C8C8-4981-A471-00495CE39262}" destId="{75ED8DD3-0796-47B6-A201-DCF54044DC87}" srcOrd="1"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4655610B-0FA8-45DE-AADB-C849DAE2D562}" type="presOf" srcId="{CB254CFF-AE29-4C58-BC27-60622EA9A076}" destId="{33D905BC-194A-4AC5-9669-96839A7C049C}" srcOrd="0" destOrd="0" presId="urn:microsoft.com/office/officeart/2005/8/layout/pyramid1"/>
    <dgm:cxn modelId="{8F6FCD69-6C67-4B04-844D-BAA06306FC8F}" type="presOf" srcId="{8977AFAA-39ED-4987-8EA3-760D5D1B2F6B}" destId="{8E43D6C1-ABBC-42FC-B1C3-0D6C0488E737}" srcOrd="0" destOrd="0" presId="urn:microsoft.com/office/officeart/2005/8/layout/pyramid1"/>
    <dgm:cxn modelId="{BFCD67D5-262C-4F8C-A248-3DDEC442C935}" type="presOf" srcId="{015D1648-55B8-4A08-AA04-A70BBB9CF712}" destId="{C428992D-4CF6-490D-91DA-F656A2FA764E}" srcOrd="1"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28F424BA-2D42-4A23-B01F-A69EBE6DDA10}" type="presOf" srcId="{015D1648-55B8-4A08-AA04-A70BBB9CF712}" destId="{075668C0-C38E-4ECF-AF09-904519046F58}" srcOrd="0"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7BFC5234-39ED-4899-A6EF-A8EFF83494E6}" type="presParOf" srcId="{8E43D6C1-ABBC-42FC-B1C3-0D6C0488E737}" destId="{A39D0F86-E4B8-40E2-814F-9E734ABA8F37}" srcOrd="0" destOrd="0" presId="urn:microsoft.com/office/officeart/2005/8/layout/pyramid1"/>
    <dgm:cxn modelId="{45B023D0-4819-40AF-BAE4-443BD3F2776D}" type="presParOf" srcId="{A39D0F86-E4B8-40E2-814F-9E734ABA8F37}" destId="{33D905BC-194A-4AC5-9669-96839A7C049C}" srcOrd="0" destOrd="0" presId="urn:microsoft.com/office/officeart/2005/8/layout/pyramid1"/>
    <dgm:cxn modelId="{EE0709E3-60C0-4F84-B53F-00527860D223}" type="presParOf" srcId="{A39D0F86-E4B8-40E2-814F-9E734ABA8F37}" destId="{8C568DD7-57C6-44D2-A1D7-FC8E1ECEA145}" srcOrd="1" destOrd="0" presId="urn:microsoft.com/office/officeart/2005/8/layout/pyramid1"/>
    <dgm:cxn modelId="{7D77D98C-5055-407D-AA3D-EAAADA6298DD}" type="presParOf" srcId="{8E43D6C1-ABBC-42FC-B1C3-0D6C0488E737}" destId="{9ABEF146-95BD-43E4-9530-1488269369DD}" srcOrd="1" destOrd="0" presId="urn:microsoft.com/office/officeart/2005/8/layout/pyramid1"/>
    <dgm:cxn modelId="{6BE80B0C-0CB2-45AD-A14F-41B6106C6177}" type="presParOf" srcId="{9ABEF146-95BD-43E4-9530-1488269369DD}" destId="{075668C0-C38E-4ECF-AF09-904519046F58}" srcOrd="0" destOrd="0" presId="urn:microsoft.com/office/officeart/2005/8/layout/pyramid1"/>
    <dgm:cxn modelId="{33BEAC98-79B4-45C4-A491-469F5D6C08E0}" type="presParOf" srcId="{9ABEF146-95BD-43E4-9530-1488269369DD}" destId="{C428992D-4CF6-490D-91DA-F656A2FA764E}" srcOrd="1" destOrd="0" presId="urn:microsoft.com/office/officeart/2005/8/layout/pyramid1"/>
    <dgm:cxn modelId="{4D7D3152-0045-4707-83DC-ED41CA35A1F1}" type="presParOf" srcId="{8E43D6C1-ABBC-42FC-B1C3-0D6C0488E737}" destId="{47D45B53-CDAB-4301-BD23-45000139943F}" srcOrd="2" destOrd="0" presId="urn:microsoft.com/office/officeart/2005/8/layout/pyramid1"/>
    <dgm:cxn modelId="{B5A67A3A-FE08-498C-B382-FCC63DFFE2DE}" type="presParOf" srcId="{47D45B53-CDAB-4301-BD23-45000139943F}" destId="{699F067B-A64E-46D2-9163-6D5C2F484ABA}" srcOrd="0" destOrd="0" presId="urn:microsoft.com/office/officeart/2005/8/layout/pyramid1"/>
    <dgm:cxn modelId="{7848583E-E615-4F79-8927-EED565B5751F}" type="presParOf" srcId="{47D45B53-CDAB-4301-BD23-45000139943F}" destId="{4A860141-4CBA-43BF-B33B-8F73F186F9EF}" srcOrd="1" destOrd="0" presId="urn:microsoft.com/office/officeart/2005/8/layout/pyramid1"/>
    <dgm:cxn modelId="{C9D257FA-44FB-4B1F-9968-3B4EF5794934}" type="presParOf" srcId="{8E43D6C1-ABBC-42FC-B1C3-0D6C0488E737}" destId="{D6C412FA-A47D-46B7-AC91-4349454F37E0}" srcOrd="3" destOrd="0" presId="urn:microsoft.com/office/officeart/2005/8/layout/pyramid1"/>
    <dgm:cxn modelId="{BABCE9D4-38FE-4D97-874E-E539F3C8ABD2}" type="presParOf" srcId="{D6C412FA-A47D-46B7-AC91-4349454F37E0}" destId="{BC356177-BB70-4571-815E-C21E41CD65EB}" srcOrd="0" destOrd="0" presId="urn:microsoft.com/office/officeart/2005/8/layout/pyramid1"/>
    <dgm:cxn modelId="{DAE41460-C97C-432E-B2BD-43D714E61EA2}" type="presParOf" srcId="{D6C412FA-A47D-46B7-AC91-4349454F37E0}" destId="{75ED8DD3-0796-47B6-A201-DCF54044DC87}" srcOrd="1" destOrd="0" presId="urn:microsoft.com/office/officeart/2005/8/layout/pyramid1"/>
    <dgm:cxn modelId="{D169203E-B2AD-4CC9-A58A-7A880877A5C5}" type="presParOf" srcId="{8E43D6C1-ABBC-42FC-B1C3-0D6C0488E737}" destId="{2E5C2ED4-B11A-44F9-848D-5A1EE22228B5}" srcOrd="4" destOrd="0" presId="urn:microsoft.com/office/officeart/2005/8/layout/pyramid1"/>
    <dgm:cxn modelId="{8149B6C3-DE5E-44BE-A9A0-0F1A2B943EBE}" type="presParOf" srcId="{2E5C2ED4-B11A-44F9-848D-5A1EE22228B5}" destId="{34E90456-7176-4CA3-AB22-7ECE2A470F55}" srcOrd="0" destOrd="0" presId="urn:microsoft.com/office/officeart/2005/8/layout/pyramid1"/>
    <dgm:cxn modelId="{D9506221-C802-4B94-B380-81C004112DBC}"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6EDC8156-7524-4B99-9A24-2D68186CD163}" type="presOf" srcId="{F2B01602-D734-4203-898B-506F95327608}" destId="{34E90456-7176-4CA3-AB22-7ECE2A470F55}" srcOrd="0" destOrd="0" presId="urn:microsoft.com/office/officeart/2005/8/layout/pyramid1"/>
    <dgm:cxn modelId="{D938F71D-9C36-4E4C-961C-54CE9F4CF9FC}" type="presOf" srcId="{DB6C2C34-6FA6-440C-943A-CDB125D2614C}" destId="{4A860141-4CBA-43BF-B33B-8F73F186F9EF}" srcOrd="1" destOrd="0" presId="urn:microsoft.com/office/officeart/2005/8/layout/pyramid1"/>
    <dgm:cxn modelId="{E6F19B1A-7B14-4EA6-89B5-DBB52B5B501A}" type="presOf" srcId="{CB254CFF-AE29-4C58-BC27-60622EA9A076}" destId="{33D905BC-194A-4AC5-9669-96839A7C049C}" srcOrd="0" destOrd="0" presId="urn:microsoft.com/office/officeart/2005/8/layout/pyramid1"/>
    <dgm:cxn modelId="{18E8B0B3-15B0-47DB-86DE-87ABDA4CAE80}" type="presOf" srcId="{8977AFAA-39ED-4987-8EA3-760D5D1B2F6B}" destId="{8E43D6C1-ABBC-42FC-B1C3-0D6C0488E737}" srcOrd="0"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D36BC9A1-5F5D-4EA5-9A61-F8885F4492FC}" type="presOf" srcId="{DB6C2C34-6FA6-440C-943A-CDB125D2614C}" destId="{699F067B-A64E-46D2-9163-6D5C2F484ABA}" srcOrd="0" destOrd="0" presId="urn:microsoft.com/office/officeart/2005/8/layout/pyramid1"/>
    <dgm:cxn modelId="{434B513C-F0DA-478D-B881-8A79ECB97268}" type="presOf" srcId="{CB254CFF-AE29-4C58-BC27-60622EA9A076}" destId="{8C568DD7-57C6-44D2-A1D7-FC8E1ECEA145}" srcOrd="1"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1FAE8769-C41F-4E3D-BD5A-470C047E6E17}" srcId="{8977AFAA-39ED-4987-8EA3-760D5D1B2F6B}" destId="{F2B01602-D734-4203-898B-506F95327608}" srcOrd="4" destOrd="0" parTransId="{4264BA02-A549-4932-8959-28376FD8D47F}" sibTransId="{D3F1C8A8-AC11-453C-9246-C91DA3D9AB94}"/>
    <dgm:cxn modelId="{7645942B-0064-46BD-BBE3-E4DE6AB2BCF9}" type="presOf" srcId="{015D1648-55B8-4A08-AA04-A70BBB9CF712}" destId="{C428992D-4CF6-490D-91DA-F656A2FA764E}" srcOrd="1" destOrd="0" presId="urn:microsoft.com/office/officeart/2005/8/layout/pyramid1"/>
    <dgm:cxn modelId="{0E37EE31-9722-4906-BD8A-83B0842B446C}" type="presOf" srcId="{015D1648-55B8-4A08-AA04-A70BBB9CF712}" destId="{075668C0-C38E-4ECF-AF09-904519046F58}" srcOrd="0" destOrd="0" presId="urn:microsoft.com/office/officeart/2005/8/layout/pyramid1"/>
    <dgm:cxn modelId="{C7C909E7-723E-4CF0-A047-9C6A0A6EE72F}" type="presOf" srcId="{9F844304-C8C8-4981-A471-00495CE39262}" destId="{75ED8DD3-0796-47B6-A201-DCF54044DC87}" srcOrd="1" destOrd="0" presId="urn:microsoft.com/office/officeart/2005/8/layout/pyramid1"/>
    <dgm:cxn modelId="{0AAF000F-28BE-426D-9EC2-D0226CF2F9A1}" type="presOf" srcId="{F2B01602-D734-4203-898B-506F95327608}" destId="{B1B641A5-7D14-40A4-9461-0526304FAE7B}" srcOrd="1"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BDB890C9-733A-4844-9DBA-DD5DA1B95C78}" type="presOf" srcId="{9F844304-C8C8-4981-A471-00495CE39262}" destId="{BC356177-BB70-4571-815E-C21E41CD65EB}" srcOrd="0"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F928DCED-5A70-4650-8561-C9203DEF8BB4}" type="presParOf" srcId="{8E43D6C1-ABBC-42FC-B1C3-0D6C0488E737}" destId="{A39D0F86-E4B8-40E2-814F-9E734ABA8F37}" srcOrd="0" destOrd="0" presId="urn:microsoft.com/office/officeart/2005/8/layout/pyramid1"/>
    <dgm:cxn modelId="{D154E332-D44A-4E65-9018-0AC972E50325}" type="presParOf" srcId="{A39D0F86-E4B8-40E2-814F-9E734ABA8F37}" destId="{33D905BC-194A-4AC5-9669-96839A7C049C}" srcOrd="0" destOrd="0" presId="urn:microsoft.com/office/officeart/2005/8/layout/pyramid1"/>
    <dgm:cxn modelId="{2ADA9C6E-D6DF-4F00-B68C-31C480AE1E36}" type="presParOf" srcId="{A39D0F86-E4B8-40E2-814F-9E734ABA8F37}" destId="{8C568DD7-57C6-44D2-A1D7-FC8E1ECEA145}" srcOrd="1" destOrd="0" presId="urn:microsoft.com/office/officeart/2005/8/layout/pyramid1"/>
    <dgm:cxn modelId="{6FCC6EF7-9851-42EC-A23A-A90229D206C4}" type="presParOf" srcId="{8E43D6C1-ABBC-42FC-B1C3-0D6C0488E737}" destId="{9ABEF146-95BD-43E4-9530-1488269369DD}" srcOrd="1" destOrd="0" presId="urn:microsoft.com/office/officeart/2005/8/layout/pyramid1"/>
    <dgm:cxn modelId="{21B9A31C-E4D8-4F36-BF53-1567A8EFE317}" type="presParOf" srcId="{9ABEF146-95BD-43E4-9530-1488269369DD}" destId="{075668C0-C38E-4ECF-AF09-904519046F58}" srcOrd="0" destOrd="0" presId="urn:microsoft.com/office/officeart/2005/8/layout/pyramid1"/>
    <dgm:cxn modelId="{5073880B-FFE2-495E-B7D6-47F3E5167479}" type="presParOf" srcId="{9ABEF146-95BD-43E4-9530-1488269369DD}" destId="{C428992D-4CF6-490D-91DA-F656A2FA764E}" srcOrd="1" destOrd="0" presId="urn:microsoft.com/office/officeart/2005/8/layout/pyramid1"/>
    <dgm:cxn modelId="{161E8C26-199D-47C9-8EDE-AF5F04E46D34}" type="presParOf" srcId="{8E43D6C1-ABBC-42FC-B1C3-0D6C0488E737}" destId="{47D45B53-CDAB-4301-BD23-45000139943F}" srcOrd="2" destOrd="0" presId="urn:microsoft.com/office/officeart/2005/8/layout/pyramid1"/>
    <dgm:cxn modelId="{99E5FAA8-5810-42BB-80B3-244C63C84D1E}" type="presParOf" srcId="{47D45B53-CDAB-4301-BD23-45000139943F}" destId="{699F067B-A64E-46D2-9163-6D5C2F484ABA}" srcOrd="0" destOrd="0" presId="urn:microsoft.com/office/officeart/2005/8/layout/pyramid1"/>
    <dgm:cxn modelId="{3C4FE330-1AEE-483D-9852-5D5109B03430}" type="presParOf" srcId="{47D45B53-CDAB-4301-BD23-45000139943F}" destId="{4A860141-4CBA-43BF-B33B-8F73F186F9EF}" srcOrd="1" destOrd="0" presId="urn:microsoft.com/office/officeart/2005/8/layout/pyramid1"/>
    <dgm:cxn modelId="{BC5945A9-53EB-4995-940A-A562F5DEEB3C}" type="presParOf" srcId="{8E43D6C1-ABBC-42FC-B1C3-0D6C0488E737}" destId="{D6C412FA-A47D-46B7-AC91-4349454F37E0}" srcOrd="3" destOrd="0" presId="urn:microsoft.com/office/officeart/2005/8/layout/pyramid1"/>
    <dgm:cxn modelId="{98CBD6AA-D6D6-477A-A774-A0E8829B4229}" type="presParOf" srcId="{D6C412FA-A47D-46B7-AC91-4349454F37E0}" destId="{BC356177-BB70-4571-815E-C21E41CD65EB}" srcOrd="0" destOrd="0" presId="urn:microsoft.com/office/officeart/2005/8/layout/pyramid1"/>
    <dgm:cxn modelId="{81B716CA-C42E-47CD-AC89-58B90FCAD8A5}" type="presParOf" srcId="{D6C412FA-A47D-46B7-AC91-4349454F37E0}" destId="{75ED8DD3-0796-47B6-A201-DCF54044DC87}" srcOrd="1" destOrd="0" presId="urn:microsoft.com/office/officeart/2005/8/layout/pyramid1"/>
    <dgm:cxn modelId="{CB107467-951C-43BB-A2CF-A90881741A61}" type="presParOf" srcId="{8E43D6C1-ABBC-42FC-B1C3-0D6C0488E737}" destId="{2E5C2ED4-B11A-44F9-848D-5A1EE22228B5}" srcOrd="4" destOrd="0" presId="urn:microsoft.com/office/officeart/2005/8/layout/pyramid1"/>
    <dgm:cxn modelId="{9B08E545-DC95-4423-A711-357543756371}" type="presParOf" srcId="{2E5C2ED4-B11A-44F9-848D-5A1EE22228B5}" destId="{34E90456-7176-4CA3-AB22-7ECE2A470F55}" srcOrd="0" destOrd="0" presId="urn:microsoft.com/office/officeart/2005/8/layout/pyramid1"/>
    <dgm:cxn modelId="{503D9AB2-FFF5-4DEC-A682-E8BCCDAB66E4}"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6EDC8156-7524-4B99-9A24-2D68186CD163}" type="presOf" srcId="{F2B01602-D734-4203-898B-506F95327608}" destId="{34E90456-7176-4CA3-AB22-7ECE2A470F55}" srcOrd="0" destOrd="0" presId="urn:microsoft.com/office/officeart/2005/8/layout/pyramid1"/>
    <dgm:cxn modelId="{D938F71D-9C36-4E4C-961C-54CE9F4CF9FC}" type="presOf" srcId="{DB6C2C34-6FA6-440C-943A-CDB125D2614C}" destId="{4A860141-4CBA-43BF-B33B-8F73F186F9EF}" srcOrd="1" destOrd="0" presId="urn:microsoft.com/office/officeart/2005/8/layout/pyramid1"/>
    <dgm:cxn modelId="{E6F19B1A-7B14-4EA6-89B5-DBB52B5B501A}" type="presOf" srcId="{CB254CFF-AE29-4C58-BC27-60622EA9A076}" destId="{33D905BC-194A-4AC5-9669-96839A7C049C}" srcOrd="0" destOrd="0" presId="urn:microsoft.com/office/officeart/2005/8/layout/pyramid1"/>
    <dgm:cxn modelId="{18E8B0B3-15B0-47DB-86DE-87ABDA4CAE80}" type="presOf" srcId="{8977AFAA-39ED-4987-8EA3-760D5D1B2F6B}" destId="{8E43D6C1-ABBC-42FC-B1C3-0D6C0488E737}" srcOrd="0"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D36BC9A1-5F5D-4EA5-9A61-F8885F4492FC}" type="presOf" srcId="{DB6C2C34-6FA6-440C-943A-CDB125D2614C}" destId="{699F067B-A64E-46D2-9163-6D5C2F484ABA}" srcOrd="0" destOrd="0" presId="urn:microsoft.com/office/officeart/2005/8/layout/pyramid1"/>
    <dgm:cxn modelId="{434B513C-F0DA-478D-B881-8A79ECB97268}" type="presOf" srcId="{CB254CFF-AE29-4C58-BC27-60622EA9A076}" destId="{8C568DD7-57C6-44D2-A1D7-FC8E1ECEA145}" srcOrd="1"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1FAE8769-C41F-4E3D-BD5A-470C047E6E17}" srcId="{8977AFAA-39ED-4987-8EA3-760D5D1B2F6B}" destId="{F2B01602-D734-4203-898B-506F95327608}" srcOrd="4" destOrd="0" parTransId="{4264BA02-A549-4932-8959-28376FD8D47F}" sibTransId="{D3F1C8A8-AC11-453C-9246-C91DA3D9AB94}"/>
    <dgm:cxn modelId="{7645942B-0064-46BD-BBE3-E4DE6AB2BCF9}" type="presOf" srcId="{015D1648-55B8-4A08-AA04-A70BBB9CF712}" destId="{C428992D-4CF6-490D-91DA-F656A2FA764E}" srcOrd="1" destOrd="0" presId="urn:microsoft.com/office/officeart/2005/8/layout/pyramid1"/>
    <dgm:cxn modelId="{0E37EE31-9722-4906-BD8A-83B0842B446C}" type="presOf" srcId="{015D1648-55B8-4A08-AA04-A70BBB9CF712}" destId="{075668C0-C38E-4ECF-AF09-904519046F58}" srcOrd="0" destOrd="0" presId="urn:microsoft.com/office/officeart/2005/8/layout/pyramid1"/>
    <dgm:cxn modelId="{C7C909E7-723E-4CF0-A047-9C6A0A6EE72F}" type="presOf" srcId="{9F844304-C8C8-4981-A471-00495CE39262}" destId="{75ED8DD3-0796-47B6-A201-DCF54044DC87}" srcOrd="1" destOrd="0" presId="urn:microsoft.com/office/officeart/2005/8/layout/pyramid1"/>
    <dgm:cxn modelId="{0AAF000F-28BE-426D-9EC2-D0226CF2F9A1}" type="presOf" srcId="{F2B01602-D734-4203-898B-506F95327608}" destId="{B1B641A5-7D14-40A4-9461-0526304FAE7B}" srcOrd="1"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BDB890C9-733A-4844-9DBA-DD5DA1B95C78}" type="presOf" srcId="{9F844304-C8C8-4981-A471-00495CE39262}" destId="{BC356177-BB70-4571-815E-C21E41CD65EB}" srcOrd="0"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F928DCED-5A70-4650-8561-C9203DEF8BB4}" type="presParOf" srcId="{8E43D6C1-ABBC-42FC-B1C3-0D6C0488E737}" destId="{A39D0F86-E4B8-40E2-814F-9E734ABA8F37}" srcOrd="0" destOrd="0" presId="urn:microsoft.com/office/officeart/2005/8/layout/pyramid1"/>
    <dgm:cxn modelId="{D154E332-D44A-4E65-9018-0AC972E50325}" type="presParOf" srcId="{A39D0F86-E4B8-40E2-814F-9E734ABA8F37}" destId="{33D905BC-194A-4AC5-9669-96839A7C049C}" srcOrd="0" destOrd="0" presId="urn:microsoft.com/office/officeart/2005/8/layout/pyramid1"/>
    <dgm:cxn modelId="{2ADA9C6E-D6DF-4F00-B68C-31C480AE1E36}" type="presParOf" srcId="{A39D0F86-E4B8-40E2-814F-9E734ABA8F37}" destId="{8C568DD7-57C6-44D2-A1D7-FC8E1ECEA145}" srcOrd="1" destOrd="0" presId="urn:microsoft.com/office/officeart/2005/8/layout/pyramid1"/>
    <dgm:cxn modelId="{6FCC6EF7-9851-42EC-A23A-A90229D206C4}" type="presParOf" srcId="{8E43D6C1-ABBC-42FC-B1C3-0D6C0488E737}" destId="{9ABEF146-95BD-43E4-9530-1488269369DD}" srcOrd="1" destOrd="0" presId="urn:microsoft.com/office/officeart/2005/8/layout/pyramid1"/>
    <dgm:cxn modelId="{21B9A31C-E4D8-4F36-BF53-1567A8EFE317}" type="presParOf" srcId="{9ABEF146-95BD-43E4-9530-1488269369DD}" destId="{075668C0-C38E-4ECF-AF09-904519046F58}" srcOrd="0" destOrd="0" presId="urn:microsoft.com/office/officeart/2005/8/layout/pyramid1"/>
    <dgm:cxn modelId="{5073880B-FFE2-495E-B7D6-47F3E5167479}" type="presParOf" srcId="{9ABEF146-95BD-43E4-9530-1488269369DD}" destId="{C428992D-4CF6-490D-91DA-F656A2FA764E}" srcOrd="1" destOrd="0" presId="urn:microsoft.com/office/officeart/2005/8/layout/pyramid1"/>
    <dgm:cxn modelId="{161E8C26-199D-47C9-8EDE-AF5F04E46D34}" type="presParOf" srcId="{8E43D6C1-ABBC-42FC-B1C3-0D6C0488E737}" destId="{47D45B53-CDAB-4301-BD23-45000139943F}" srcOrd="2" destOrd="0" presId="urn:microsoft.com/office/officeart/2005/8/layout/pyramid1"/>
    <dgm:cxn modelId="{99E5FAA8-5810-42BB-80B3-244C63C84D1E}" type="presParOf" srcId="{47D45B53-CDAB-4301-BD23-45000139943F}" destId="{699F067B-A64E-46D2-9163-6D5C2F484ABA}" srcOrd="0" destOrd="0" presId="urn:microsoft.com/office/officeart/2005/8/layout/pyramid1"/>
    <dgm:cxn modelId="{3C4FE330-1AEE-483D-9852-5D5109B03430}" type="presParOf" srcId="{47D45B53-CDAB-4301-BD23-45000139943F}" destId="{4A860141-4CBA-43BF-B33B-8F73F186F9EF}" srcOrd="1" destOrd="0" presId="urn:microsoft.com/office/officeart/2005/8/layout/pyramid1"/>
    <dgm:cxn modelId="{BC5945A9-53EB-4995-940A-A562F5DEEB3C}" type="presParOf" srcId="{8E43D6C1-ABBC-42FC-B1C3-0D6C0488E737}" destId="{D6C412FA-A47D-46B7-AC91-4349454F37E0}" srcOrd="3" destOrd="0" presId="urn:microsoft.com/office/officeart/2005/8/layout/pyramid1"/>
    <dgm:cxn modelId="{98CBD6AA-D6D6-477A-A774-A0E8829B4229}" type="presParOf" srcId="{D6C412FA-A47D-46B7-AC91-4349454F37E0}" destId="{BC356177-BB70-4571-815E-C21E41CD65EB}" srcOrd="0" destOrd="0" presId="urn:microsoft.com/office/officeart/2005/8/layout/pyramid1"/>
    <dgm:cxn modelId="{81B716CA-C42E-47CD-AC89-58B90FCAD8A5}" type="presParOf" srcId="{D6C412FA-A47D-46B7-AC91-4349454F37E0}" destId="{75ED8DD3-0796-47B6-A201-DCF54044DC87}" srcOrd="1" destOrd="0" presId="urn:microsoft.com/office/officeart/2005/8/layout/pyramid1"/>
    <dgm:cxn modelId="{CB107467-951C-43BB-A2CF-A90881741A61}" type="presParOf" srcId="{8E43D6C1-ABBC-42FC-B1C3-0D6C0488E737}" destId="{2E5C2ED4-B11A-44F9-848D-5A1EE22228B5}" srcOrd="4" destOrd="0" presId="urn:microsoft.com/office/officeart/2005/8/layout/pyramid1"/>
    <dgm:cxn modelId="{9B08E545-DC95-4423-A711-357543756371}" type="presParOf" srcId="{2E5C2ED4-B11A-44F9-848D-5A1EE22228B5}" destId="{34E90456-7176-4CA3-AB22-7ECE2A470F55}" srcOrd="0" destOrd="0" presId="urn:microsoft.com/office/officeart/2005/8/layout/pyramid1"/>
    <dgm:cxn modelId="{503D9AB2-FFF5-4DEC-A682-E8BCCDAB66E4}"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6EDC8156-7524-4B99-9A24-2D68186CD163}" type="presOf" srcId="{F2B01602-D734-4203-898B-506F95327608}" destId="{34E90456-7176-4CA3-AB22-7ECE2A470F55}" srcOrd="0" destOrd="0" presId="urn:microsoft.com/office/officeart/2005/8/layout/pyramid1"/>
    <dgm:cxn modelId="{D938F71D-9C36-4E4C-961C-54CE9F4CF9FC}" type="presOf" srcId="{DB6C2C34-6FA6-440C-943A-CDB125D2614C}" destId="{4A860141-4CBA-43BF-B33B-8F73F186F9EF}" srcOrd="1" destOrd="0" presId="urn:microsoft.com/office/officeart/2005/8/layout/pyramid1"/>
    <dgm:cxn modelId="{E6F19B1A-7B14-4EA6-89B5-DBB52B5B501A}" type="presOf" srcId="{CB254CFF-AE29-4C58-BC27-60622EA9A076}" destId="{33D905BC-194A-4AC5-9669-96839A7C049C}" srcOrd="0" destOrd="0" presId="urn:microsoft.com/office/officeart/2005/8/layout/pyramid1"/>
    <dgm:cxn modelId="{18E8B0B3-15B0-47DB-86DE-87ABDA4CAE80}" type="presOf" srcId="{8977AFAA-39ED-4987-8EA3-760D5D1B2F6B}" destId="{8E43D6C1-ABBC-42FC-B1C3-0D6C0488E737}" srcOrd="0"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D36BC9A1-5F5D-4EA5-9A61-F8885F4492FC}" type="presOf" srcId="{DB6C2C34-6FA6-440C-943A-CDB125D2614C}" destId="{699F067B-A64E-46D2-9163-6D5C2F484ABA}" srcOrd="0" destOrd="0" presId="urn:microsoft.com/office/officeart/2005/8/layout/pyramid1"/>
    <dgm:cxn modelId="{434B513C-F0DA-478D-B881-8A79ECB97268}" type="presOf" srcId="{CB254CFF-AE29-4C58-BC27-60622EA9A076}" destId="{8C568DD7-57C6-44D2-A1D7-FC8E1ECEA145}" srcOrd="1"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1FAE8769-C41F-4E3D-BD5A-470C047E6E17}" srcId="{8977AFAA-39ED-4987-8EA3-760D5D1B2F6B}" destId="{F2B01602-D734-4203-898B-506F95327608}" srcOrd="4" destOrd="0" parTransId="{4264BA02-A549-4932-8959-28376FD8D47F}" sibTransId="{D3F1C8A8-AC11-453C-9246-C91DA3D9AB94}"/>
    <dgm:cxn modelId="{7645942B-0064-46BD-BBE3-E4DE6AB2BCF9}" type="presOf" srcId="{015D1648-55B8-4A08-AA04-A70BBB9CF712}" destId="{C428992D-4CF6-490D-91DA-F656A2FA764E}" srcOrd="1" destOrd="0" presId="urn:microsoft.com/office/officeart/2005/8/layout/pyramid1"/>
    <dgm:cxn modelId="{0E37EE31-9722-4906-BD8A-83B0842B446C}" type="presOf" srcId="{015D1648-55B8-4A08-AA04-A70BBB9CF712}" destId="{075668C0-C38E-4ECF-AF09-904519046F58}" srcOrd="0" destOrd="0" presId="urn:microsoft.com/office/officeart/2005/8/layout/pyramid1"/>
    <dgm:cxn modelId="{C7C909E7-723E-4CF0-A047-9C6A0A6EE72F}" type="presOf" srcId="{9F844304-C8C8-4981-A471-00495CE39262}" destId="{75ED8DD3-0796-47B6-A201-DCF54044DC87}" srcOrd="1" destOrd="0" presId="urn:microsoft.com/office/officeart/2005/8/layout/pyramid1"/>
    <dgm:cxn modelId="{0AAF000F-28BE-426D-9EC2-D0226CF2F9A1}" type="presOf" srcId="{F2B01602-D734-4203-898B-506F95327608}" destId="{B1B641A5-7D14-40A4-9461-0526304FAE7B}" srcOrd="1"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BDB890C9-733A-4844-9DBA-DD5DA1B95C78}" type="presOf" srcId="{9F844304-C8C8-4981-A471-00495CE39262}" destId="{BC356177-BB70-4571-815E-C21E41CD65EB}" srcOrd="0"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F928DCED-5A70-4650-8561-C9203DEF8BB4}" type="presParOf" srcId="{8E43D6C1-ABBC-42FC-B1C3-0D6C0488E737}" destId="{A39D0F86-E4B8-40E2-814F-9E734ABA8F37}" srcOrd="0" destOrd="0" presId="urn:microsoft.com/office/officeart/2005/8/layout/pyramid1"/>
    <dgm:cxn modelId="{D154E332-D44A-4E65-9018-0AC972E50325}" type="presParOf" srcId="{A39D0F86-E4B8-40E2-814F-9E734ABA8F37}" destId="{33D905BC-194A-4AC5-9669-96839A7C049C}" srcOrd="0" destOrd="0" presId="urn:microsoft.com/office/officeart/2005/8/layout/pyramid1"/>
    <dgm:cxn modelId="{2ADA9C6E-D6DF-4F00-B68C-31C480AE1E36}" type="presParOf" srcId="{A39D0F86-E4B8-40E2-814F-9E734ABA8F37}" destId="{8C568DD7-57C6-44D2-A1D7-FC8E1ECEA145}" srcOrd="1" destOrd="0" presId="urn:microsoft.com/office/officeart/2005/8/layout/pyramid1"/>
    <dgm:cxn modelId="{6FCC6EF7-9851-42EC-A23A-A90229D206C4}" type="presParOf" srcId="{8E43D6C1-ABBC-42FC-B1C3-0D6C0488E737}" destId="{9ABEF146-95BD-43E4-9530-1488269369DD}" srcOrd="1" destOrd="0" presId="urn:microsoft.com/office/officeart/2005/8/layout/pyramid1"/>
    <dgm:cxn modelId="{21B9A31C-E4D8-4F36-BF53-1567A8EFE317}" type="presParOf" srcId="{9ABEF146-95BD-43E4-9530-1488269369DD}" destId="{075668C0-C38E-4ECF-AF09-904519046F58}" srcOrd="0" destOrd="0" presId="urn:microsoft.com/office/officeart/2005/8/layout/pyramid1"/>
    <dgm:cxn modelId="{5073880B-FFE2-495E-B7D6-47F3E5167479}" type="presParOf" srcId="{9ABEF146-95BD-43E4-9530-1488269369DD}" destId="{C428992D-4CF6-490D-91DA-F656A2FA764E}" srcOrd="1" destOrd="0" presId="urn:microsoft.com/office/officeart/2005/8/layout/pyramid1"/>
    <dgm:cxn modelId="{161E8C26-199D-47C9-8EDE-AF5F04E46D34}" type="presParOf" srcId="{8E43D6C1-ABBC-42FC-B1C3-0D6C0488E737}" destId="{47D45B53-CDAB-4301-BD23-45000139943F}" srcOrd="2" destOrd="0" presId="urn:microsoft.com/office/officeart/2005/8/layout/pyramid1"/>
    <dgm:cxn modelId="{99E5FAA8-5810-42BB-80B3-244C63C84D1E}" type="presParOf" srcId="{47D45B53-CDAB-4301-BD23-45000139943F}" destId="{699F067B-A64E-46D2-9163-6D5C2F484ABA}" srcOrd="0" destOrd="0" presId="urn:microsoft.com/office/officeart/2005/8/layout/pyramid1"/>
    <dgm:cxn modelId="{3C4FE330-1AEE-483D-9852-5D5109B03430}" type="presParOf" srcId="{47D45B53-CDAB-4301-BD23-45000139943F}" destId="{4A860141-4CBA-43BF-B33B-8F73F186F9EF}" srcOrd="1" destOrd="0" presId="urn:microsoft.com/office/officeart/2005/8/layout/pyramid1"/>
    <dgm:cxn modelId="{BC5945A9-53EB-4995-940A-A562F5DEEB3C}" type="presParOf" srcId="{8E43D6C1-ABBC-42FC-B1C3-0D6C0488E737}" destId="{D6C412FA-A47D-46B7-AC91-4349454F37E0}" srcOrd="3" destOrd="0" presId="urn:microsoft.com/office/officeart/2005/8/layout/pyramid1"/>
    <dgm:cxn modelId="{98CBD6AA-D6D6-477A-A774-A0E8829B4229}" type="presParOf" srcId="{D6C412FA-A47D-46B7-AC91-4349454F37E0}" destId="{BC356177-BB70-4571-815E-C21E41CD65EB}" srcOrd="0" destOrd="0" presId="urn:microsoft.com/office/officeart/2005/8/layout/pyramid1"/>
    <dgm:cxn modelId="{81B716CA-C42E-47CD-AC89-58B90FCAD8A5}" type="presParOf" srcId="{D6C412FA-A47D-46B7-AC91-4349454F37E0}" destId="{75ED8DD3-0796-47B6-A201-DCF54044DC87}" srcOrd="1" destOrd="0" presId="urn:microsoft.com/office/officeart/2005/8/layout/pyramid1"/>
    <dgm:cxn modelId="{CB107467-951C-43BB-A2CF-A90881741A61}" type="presParOf" srcId="{8E43D6C1-ABBC-42FC-B1C3-0D6C0488E737}" destId="{2E5C2ED4-B11A-44F9-848D-5A1EE22228B5}" srcOrd="4" destOrd="0" presId="urn:microsoft.com/office/officeart/2005/8/layout/pyramid1"/>
    <dgm:cxn modelId="{9B08E545-DC95-4423-A711-357543756371}" type="presParOf" srcId="{2E5C2ED4-B11A-44F9-848D-5A1EE22228B5}" destId="{34E90456-7176-4CA3-AB22-7ECE2A470F55}" srcOrd="0" destOrd="0" presId="urn:microsoft.com/office/officeart/2005/8/layout/pyramid1"/>
    <dgm:cxn modelId="{503D9AB2-FFF5-4DEC-A682-E8BCCDAB66E4}"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3"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015D1648-55B8-4A08-AA04-A70BBB9CF712}">
      <dgm:prSet phldrT="[Text]"/>
      <dgm:spPr/>
      <dgm:t>
        <a:bodyPr/>
        <a:lstStyle/>
        <a:p>
          <a:r>
            <a:rPr lang="en-US" dirty="0"/>
            <a:t>  </a:t>
          </a:r>
        </a:p>
      </dgm:t>
    </dgm:pt>
    <dgm:pt modelId="{8B2F7F80-1A9B-41A9-804E-9161369BABED}" type="parTrans" cxnId="{3EE16B99-9EA5-4FDF-9EA1-A9695D16336D}">
      <dgm:prSet/>
      <dgm:spPr/>
      <dgm:t>
        <a:bodyPr/>
        <a:lstStyle/>
        <a:p>
          <a:endParaRPr lang="en-US"/>
        </a:p>
      </dgm:t>
    </dgm:pt>
    <dgm:pt modelId="{C79DA2EA-D04A-43D9-BCCD-6C73D0DF5792}" type="sib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39544E38-A556-4CF2-B3D3-BCAB24206676}" type="parTrans" cxnId="{DE26D745-F1CE-427D-B0D9-849A648F4201}">
      <dgm:prSet/>
      <dgm:spPr/>
      <dgm:t>
        <a:bodyPr/>
        <a:lstStyle/>
        <a:p>
          <a:endParaRPr lang="en-US"/>
        </a:p>
      </dgm:t>
    </dgm:pt>
    <dgm:pt modelId="{DADEB109-7CCE-4968-BDBB-9986B58A1992}" type="sibTrans" cxnId="{DE26D745-F1CE-427D-B0D9-849A648F4201}">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9F5876D3-E0C6-4BA9-B16A-97DACE53A9F4}" type="presOf" srcId="{F2B01602-D734-4203-898B-506F95327608}" destId="{34E90456-7176-4CA3-AB22-7ECE2A470F55}" srcOrd="0"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F022B887-29DD-4CF6-A890-209A7615F670}" type="presOf" srcId="{015D1648-55B8-4A08-AA04-A70BBB9CF712}" destId="{075668C0-C38E-4ECF-AF09-904519046F58}" srcOrd="0" destOrd="0" presId="urn:microsoft.com/office/officeart/2005/8/layout/pyramid1"/>
    <dgm:cxn modelId="{5B05FE6F-9843-46A9-8CF3-A33538C6636D}" type="presOf" srcId="{F2B01602-D734-4203-898B-506F95327608}" destId="{B1B641A5-7D14-40A4-9461-0526304FAE7B}" srcOrd="1" destOrd="0" presId="urn:microsoft.com/office/officeart/2005/8/layout/pyramid1"/>
    <dgm:cxn modelId="{BBB70085-54CA-4E85-B1D6-E0BAD7F727AF}" type="presOf" srcId="{DB6C2C34-6FA6-440C-943A-CDB125D2614C}" destId="{4A860141-4CBA-43BF-B33B-8F73F186F9EF}" srcOrd="1"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FB7C6914-B5C1-40B8-8CFD-EC3CB53270D3}" type="presOf" srcId="{8977AFAA-39ED-4987-8EA3-760D5D1B2F6B}" destId="{8E43D6C1-ABBC-42FC-B1C3-0D6C0488E737}"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6AE7DB84-F58E-451B-AD3B-90F4EC09BA24}" type="presOf" srcId="{9F844304-C8C8-4981-A471-00495CE39262}" destId="{75ED8DD3-0796-47B6-A201-DCF54044DC87}" srcOrd="1" destOrd="0" presId="urn:microsoft.com/office/officeart/2005/8/layout/pyramid1"/>
    <dgm:cxn modelId="{744F636E-3682-4C19-AA14-E349541DC347}" type="presOf" srcId="{CB254CFF-AE29-4C58-BC27-60622EA9A076}" destId="{8C568DD7-57C6-44D2-A1D7-FC8E1ECEA145}" srcOrd="1" destOrd="0" presId="urn:microsoft.com/office/officeart/2005/8/layout/pyramid1"/>
    <dgm:cxn modelId="{11FF1C41-FDCD-4A2B-B967-B2E6967D50D2}" type="presOf" srcId="{CB254CFF-AE29-4C58-BC27-60622EA9A076}" destId="{33D905BC-194A-4AC5-9669-96839A7C049C}" srcOrd="0" destOrd="0" presId="urn:microsoft.com/office/officeart/2005/8/layout/pyramid1"/>
    <dgm:cxn modelId="{B11F2BFC-65FB-40A5-8779-1F6FD0087D84}" type="presOf" srcId="{9F844304-C8C8-4981-A471-00495CE39262}" destId="{BC356177-BB70-4571-815E-C21E41CD65EB}" srcOrd="0"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2EC3D8BC-6AE1-4921-A514-2C745554FC69}" type="presOf" srcId="{DB6C2C34-6FA6-440C-943A-CDB125D2614C}" destId="{699F067B-A64E-46D2-9163-6D5C2F484ABA}" srcOrd="0" destOrd="0" presId="urn:microsoft.com/office/officeart/2005/8/layout/pyramid1"/>
    <dgm:cxn modelId="{332238A6-DF56-4AB2-A695-A68B8D79307B}" type="presOf" srcId="{015D1648-55B8-4A08-AA04-A70BBB9CF712}" destId="{C428992D-4CF6-490D-91DA-F656A2FA764E}" srcOrd="1"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41267989-E71A-42EC-B4F0-0BD36E43CFE0}" type="presParOf" srcId="{8E43D6C1-ABBC-42FC-B1C3-0D6C0488E737}" destId="{A39D0F86-E4B8-40E2-814F-9E734ABA8F37}" srcOrd="0" destOrd="0" presId="urn:microsoft.com/office/officeart/2005/8/layout/pyramid1"/>
    <dgm:cxn modelId="{31254E67-0AFA-4F86-B834-3FD230D9CCBA}" type="presParOf" srcId="{A39D0F86-E4B8-40E2-814F-9E734ABA8F37}" destId="{33D905BC-194A-4AC5-9669-96839A7C049C}" srcOrd="0" destOrd="0" presId="urn:microsoft.com/office/officeart/2005/8/layout/pyramid1"/>
    <dgm:cxn modelId="{F18469F9-571F-4D93-AD35-BEC00DF3CE25}" type="presParOf" srcId="{A39D0F86-E4B8-40E2-814F-9E734ABA8F37}" destId="{8C568DD7-57C6-44D2-A1D7-FC8E1ECEA145}" srcOrd="1" destOrd="0" presId="urn:microsoft.com/office/officeart/2005/8/layout/pyramid1"/>
    <dgm:cxn modelId="{CC7022BC-C6D3-45B3-B8BB-925F55DA6566}" type="presParOf" srcId="{8E43D6C1-ABBC-42FC-B1C3-0D6C0488E737}" destId="{9ABEF146-95BD-43E4-9530-1488269369DD}" srcOrd="1" destOrd="0" presId="urn:microsoft.com/office/officeart/2005/8/layout/pyramid1"/>
    <dgm:cxn modelId="{22FD20C4-00A4-4ADD-950F-6FCE5137B25E}" type="presParOf" srcId="{9ABEF146-95BD-43E4-9530-1488269369DD}" destId="{075668C0-C38E-4ECF-AF09-904519046F58}" srcOrd="0" destOrd="0" presId="urn:microsoft.com/office/officeart/2005/8/layout/pyramid1"/>
    <dgm:cxn modelId="{824350AF-39FA-4505-BD91-95B795FB4614}" type="presParOf" srcId="{9ABEF146-95BD-43E4-9530-1488269369DD}" destId="{C428992D-4CF6-490D-91DA-F656A2FA764E}" srcOrd="1" destOrd="0" presId="urn:microsoft.com/office/officeart/2005/8/layout/pyramid1"/>
    <dgm:cxn modelId="{20D74695-8186-4E13-83B3-3A4A3CC76011}" type="presParOf" srcId="{8E43D6C1-ABBC-42FC-B1C3-0D6C0488E737}" destId="{47D45B53-CDAB-4301-BD23-45000139943F}" srcOrd="2" destOrd="0" presId="urn:microsoft.com/office/officeart/2005/8/layout/pyramid1"/>
    <dgm:cxn modelId="{42376DD7-13AB-4B4C-89C2-DDD7D37F5316}" type="presParOf" srcId="{47D45B53-CDAB-4301-BD23-45000139943F}" destId="{699F067B-A64E-46D2-9163-6D5C2F484ABA}" srcOrd="0" destOrd="0" presId="urn:microsoft.com/office/officeart/2005/8/layout/pyramid1"/>
    <dgm:cxn modelId="{EC9E6077-F08D-4713-BF2F-F7CE4A3DEFF4}" type="presParOf" srcId="{47D45B53-CDAB-4301-BD23-45000139943F}" destId="{4A860141-4CBA-43BF-B33B-8F73F186F9EF}" srcOrd="1" destOrd="0" presId="urn:microsoft.com/office/officeart/2005/8/layout/pyramid1"/>
    <dgm:cxn modelId="{08ADBD8D-E22E-4294-A0F7-9E86B0F774C2}" type="presParOf" srcId="{8E43D6C1-ABBC-42FC-B1C3-0D6C0488E737}" destId="{D6C412FA-A47D-46B7-AC91-4349454F37E0}" srcOrd="3" destOrd="0" presId="urn:microsoft.com/office/officeart/2005/8/layout/pyramid1"/>
    <dgm:cxn modelId="{F0F839DE-55CD-4C39-9FAB-041013611705}" type="presParOf" srcId="{D6C412FA-A47D-46B7-AC91-4349454F37E0}" destId="{BC356177-BB70-4571-815E-C21E41CD65EB}" srcOrd="0" destOrd="0" presId="urn:microsoft.com/office/officeart/2005/8/layout/pyramid1"/>
    <dgm:cxn modelId="{B0D28013-3C6E-46FA-BA07-87707B7AF620}" type="presParOf" srcId="{D6C412FA-A47D-46B7-AC91-4349454F37E0}" destId="{75ED8DD3-0796-47B6-A201-DCF54044DC87}" srcOrd="1" destOrd="0" presId="urn:microsoft.com/office/officeart/2005/8/layout/pyramid1"/>
    <dgm:cxn modelId="{5B336AC6-92A7-4D37-B9D8-615FAE2D6D3A}" type="presParOf" srcId="{8E43D6C1-ABBC-42FC-B1C3-0D6C0488E737}" destId="{2E5C2ED4-B11A-44F9-848D-5A1EE22228B5}" srcOrd="4" destOrd="0" presId="urn:microsoft.com/office/officeart/2005/8/layout/pyramid1"/>
    <dgm:cxn modelId="{027C2B04-1079-4866-9D5B-82AF23E615D5}" type="presParOf" srcId="{2E5C2ED4-B11A-44F9-848D-5A1EE22228B5}" destId="{34E90456-7176-4CA3-AB22-7ECE2A470F55}" srcOrd="0" destOrd="0" presId="urn:microsoft.com/office/officeart/2005/8/layout/pyramid1"/>
    <dgm:cxn modelId="{38A9E6F0-5D41-4FE9-9EA3-AF45BDCE2C22}"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4927A406-F43A-459E-A41B-01E82C61318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077F6F9C-77A8-4342-A122-4084BAD27F41}">
      <dgm:prSet phldrT="[Text]" custT="1"/>
      <dgm:spPr/>
      <dgm:t>
        <a:bodyPr/>
        <a:lstStyle/>
        <a:p>
          <a:r>
            <a:rPr lang="en-US" sz="2800" dirty="0"/>
            <a:t>I can’t trust my team members  so I must protect myself.</a:t>
          </a:r>
        </a:p>
      </dgm:t>
    </dgm:pt>
    <dgm:pt modelId="{C6A8250C-A581-4C54-84CF-83E8EA09E44A}" type="parTrans" cxnId="{B3224CAC-6D7D-4911-8259-7789E578FAA8}">
      <dgm:prSet/>
      <dgm:spPr/>
      <dgm:t>
        <a:bodyPr/>
        <a:lstStyle/>
        <a:p>
          <a:endParaRPr lang="en-US"/>
        </a:p>
      </dgm:t>
    </dgm:pt>
    <dgm:pt modelId="{A69D13B3-BB53-4E79-A7F1-74D0396E0945}" type="sibTrans" cxnId="{B3224CAC-6D7D-4911-8259-7789E578FAA8}">
      <dgm:prSet/>
      <dgm:spPr/>
      <dgm:t>
        <a:bodyPr/>
        <a:lstStyle/>
        <a:p>
          <a:endParaRPr lang="en-US"/>
        </a:p>
      </dgm:t>
    </dgm:pt>
    <dgm:pt modelId="{7023EE8F-EF7C-459D-B32B-0BFC1C48058E}">
      <dgm:prSet phldrT="[Text]" custT="1"/>
      <dgm:spPr/>
      <dgm:t>
        <a:bodyPr/>
        <a:lstStyle/>
        <a:p>
          <a:r>
            <a:rPr lang="en-US" sz="2800" dirty="0"/>
            <a:t>I will not risk conflict but settle for artificial harmony.</a:t>
          </a:r>
        </a:p>
      </dgm:t>
    </dgm:pt>
    <dgm:pt modelId="{7645A86B-7C5A-45C6-A41D-D83423DA5397}" type="parTrans" cxnId="{D4697E13-0EC1-4DB1-8D55-7CC6B1134A8A}">
      <dgm:prSet/>
      <dgm:spPr/>
      <dgm:t>
        <a:bodyPr/>
        <a:lstStyle/>
        <a:p>
          <a:endParaRPr lang="en-US"/>
        </a:p>
      </dgm:t>
    </dgm:pt>
    <dgm:pt modelId="{FAA8C8C6-15F7-4087-95B6-3459D79CD259}" type="sibTrans" cxnId="{D4697E13-0EC1-4DB1-8D55-7CC6B1134A8A}">
      <dgm:prSet/>
      <dgm:spPr/>
      <dgm:t>
        <a:bodyPr/>
        <a:lstStyle/>
        <a:p>
          <a:endParaRPr lang="en-US"/>
        </a:p>
      </dgm:t>
    </dgm:pt>
    <dgm:pt modelId="{1EC36B16-CC72-47EB-BADF-050305838F8F}">
      <dgm:prSet phldrT="[Text]" custT="1"/>
      <dgm:spPr/>
      <dgm:t>
        <a:bodyPr/>
        <a:lstStyle/>
        <a:p>
          <a:r>
            <a:rPr lang="en-US" sz="2800" dirty="0"/>
            <a:t>For the sake of harmony I will go along but without true commitment</a:t>
          </a:r>
        </a:p>
      </dgm:t>
    </dgm:pt>
    <dgm:pt modelId="{2261D82B-D06B-4155-926C-1D98BFA9F3AF}" type="parTrans" cxnId="{155AD278-926E-425D-8F07-DA41502F6441}">
      <dgm:prSet/>
      <dgm:spPr/>
      <dgm:t>
        <a:bodyPr/>
        <a:lstStyle/>
        <a:p>
          <a:endParaRPr lang="en-US"/>
        </a:p>
      </dgm:t>
    </dgm:pt>
    <dgm:pt modelId="{05878185-D946-4CB9-86E8-8651B1C6BEEE}" type="sibTrans" cxnId="{155AD278-926E-425D-8F07-DA41502F6441}">
      <dgm:prSet/>
      <dgm:spPr/>
      <dgm:t>
        <a:bodyPr/>
        <a:lstStyle/>
        <a:p>
          <a:endParaRPr lang="en-US"/>
        </a:p>
      </dgm:t>
    </dgm:pt>
    <dgm:pt modelId="{72ADB829-321A-4E4D-BDED-A73565FC7020}">
      <dgm:prSet phldrT="[Text]" custT="1"/>
      <dgm:spPr/>
      <dgm:t>
        <a:bodyPr/>
        <a:lstStyle/>
        <a:p>
          <a:pPr algn="ctr"/>
          <a:r>
            <a:rPr lang="en-US" sz="2800" dirty="0"/>
            <a:t>Without commitment, I focus on my own agenda and refuse to hold others accountable.</a:t>
          </a:r>
        </a:p>
      </dgm:t>
    </dgm:pt>
    <dgm:pt modelId="{FF357B16-A002-4241-8BE3-7E430A401904}" type="parTrans" cxnId="{1AF2D669-2033-44E2-AB09-9F009BBF1DC7}">
      <dgm:prSet/>
      <dgm:spPr/>
      <dgm:t>
        <a:bodyPr/>
        <a:lstStyle/>
        <a:p>
          <a:endParaRPr lang="en-US"/>
        </a:p>
      </dgm:t>
    </dgm:pt>
    <dgm:pt modelId="{81BC45D3-05C2-4FFB-9D76-C4A4A35F9ECA}" type="sibTrans" cxnId="{1AF2D669-2033-44E2-AB09-9F009BBF1DC7}">
      <dgm:prSet/>
      <dgm:spPr/>
      <dgm:t>
        <a:bodyPr/>
        <a:lstStyle/>
        <a:p>
          <a:endParaRPr lang="en-US"/>
        </a:p>
      </dgm:t>
    </dgm:pt>
    <dgm:pt modelId="{E3139E06-69CF-456B-8909-899B95F71D36}">
      <dgm:prSet phldrT="[Text]"/>
      <dgm:spPr/>
      <dgm:t>
        <a:bodyPr/>
        <a:lstStyle/>
        <a:p>
          <a:r>
            <a:rPr lang="en-US" dirty="0"/>
            <a:t>Thus I focus on my own status and  ego needs because…</a:t>
          </a:r>
        </a:p>
      </dgm:t>
    </dgm:pt>
    <dgm:pt modelId="{6AF88FF5-81A7-41CA-B248-90237B44412C}" type="sibTrans" cxnId="{8EEF9CA6-B917-4370-A385-0A4DEA51DEF7}">
      <dgm:prSet/>
      <dgm:spPr/>
      <dgm:t>
        <a:bodyPr/>
        <a:lstStyle/>
        <a:p>
          <a:endParaRPr lang="en-US"/>
        </a:p>
      </dgm:t>
    </dgm:pt>
    <dgm:pt modelId="{5394E7B3-60CF-4C35-8F89-DA0628345986}" type="parTrans" cxnId="{8EEF9CA6-B917-4370-A385-0A4DEA51DEF7}">
      <dgm:prSet/>
      <dgm:spPr/>
      <dgm:t>
        <a:bodyPr/>
        <a:lstStyle/>
        <a:p>
          <a:endParaRPr lang="en-US"/>
        </a:p>
      </dgm:t>
    </dgm:pt>
    <dgm:pt modelId="{2672674C-3DBF-46E1-85CC-EE31099E990C}" type="pres">
      <dgm:prSet presAssocID="{4927A406-F43A-459E-A41B-01E82C61318A}" presName="cycle" presStyleCnt="0">
        <dgm:presLayoutVars>
          <dgm:dir/>
          <dgm:resizeHandles val="exact"/>
        </dgm:presLayoutVars>
      </dgm:prSet>
      <dgm:spPr/>
      <dgm:t>
        <a:bodyPr/>
        <a:lstStyle/>
        <a:p>
          <a:endParaRPr lang="en-US"/>
        </a:p>
      </dgm:t>
    </dgm:pt>
    <dgm:pt modelId="{539CCCDE-C2D7-4D27-BD9C-4D44234D0C0E}" type="pres">
      <dgm:prSet presAssocID="{077F6F9C-77A8-4342-A122-4084BAD27F41}" presName="node" presStyleLbl="node1" presStyleIdx="0" presStyleCnt="5" custScaleX="138481" custScaleY="163882" custRadScaleRad="67816" custRadScaleInc="-822">
        <dgm:presLayoutVars>
          <dgm:bulletEnabled val="1"/>
        </dgm:presLayoutVars>
      </dgm:prSet>
      <dgm:spPr/>
      <dgm:t>
        <a:bodyPr/>
        <a:lstStyle/>
        <a:p>
          <a:endParaRPr lang="en-US"/>
        </a:p>
      </dgm:t>
    </dgm:pt>
    <dgm:pt modelId="{C23D65D9-32C1-4F95-99BD-2E3CFBA11DFE}" type="pres">
      <dgm:prSet presAssocID="{A69D13B3-BB53-4E79-A7F1-74D0396E0945}" presName="sibTrans" presStyleLbl="sibTrans2D1" presStyleIdx="0" presStyleCnt="5"/>
      <dgm:spPr/>
      <dgm:t>
        <a:bodyPr/>
        <a:lstStyle/>
        <a:p>
          <a:endParaRPr lang="en-US"/>
        </a:p>
      </dgm:t>
    </dgm:pt>
    <dgm:pt modelId="{81EAF81F-B667-4BEE-BAE5-B2753C4345B6}" type="pres">
      <dgm:prSet presAssocID="{A69D13B3-BB53-4E79-A7F1-74D0396E0945}" presName="connectorText" presStyleLbl="sibTrans2D1" presStyleIdx="0" presStyleCnt="5"/>
      <dgm:spPr/>
      <dgm:t>
        <a:bodyPr/>
        <a:lstStyle/>
        <a:p>
          <a:endParaRPr lang="en-US"/>
        </a:p>
      </dgm:t>
    </dgm:pt>
    <dgm:pt modelId="{C5287EE0-2ABE-4C2C-B98D-440515A18F43}" type="pres">
      <dgm:prSet presAssocID="{7023EE8F-EF7C-459D-B32B-0BFC1C48058E}" presName="node" presStyleLbl="node1" presStyleIdx="1" presStyleCnt="5" custScaleX="148521" custScaleY="166145" custRadScaleRad="138631" custRadScaleInc="-8946">
        <dgm:presLayoutVars>
          <dgm:bulletEnabled val="1"/>
        </dgm:presLayoutVars>
      </dgm:prSet>
      <dgm:spPr/>
      <dgm:t>
        <a:bodyPr/>
        <a:lstStyle/>
        <a:p>
          <a:endParaRPr lang="en-US"/>
        </a:p>
      </dgm:t>
    </dgm:pt>
    <dgm:pt modelId="{27F2473C-E22E-445D-AF5D-946A08F9EDCD}" type="pres">
      <dgm:prSet presAssocID="{FAA8C8C6-15F7-4087-95B6-3459D79CD259}" presName="sibTrans" presStyleLbl="sibTrans2D1" presStyleIdx="1" presStyleCnt="5"/>
      <dgm:spPr/>
      <dgm:t>
        <a:bodyPr/>
        <a:lstStyle/>
        <a:p>
          <a:endParaRPr lang="en-US"/>
        </a:p>
      </dgm:t>
    </dgm:pt>
    <dgm:pt modelId="{5D251BEC-B26D-4BBC-9CE6-C18CB52D68AF}" type="pres">
      <dgm:prSet presAssocID="{FAA8C8C6-15F7-4087-95B6-3459D79CD259}" presName="connectorText" presStyleLbl="sibTrans2D1" presStyleIdx="1" presStyleCnt="5"/>
      <dgm:spPr/>
      <dgm:t>
        <a:bodyPr/>
        <a:lstStyle/>
        <a:p>
          <a:endParaRPr lang="en-US"/>
        </a:p>
      </dgm:t>
    </dgm:pt>
    <dgm:pt modelId="{3BA0C4A3-2FCF-49BE-A05A-A9D53D458920}" type="pres">
      <dgm:prSet presAssocID="{1EC36B16-CC72-47EB-BADF-050305838F8F}" presName="node" presStyleLbl="node1" presStyleIdx="2" presStyleCnt="5" custScaleX="212162" custScaleY="138221" custRadScaleRad="129233" custRadScaleInc="-43020">
        <dgm:presLayoutVars>
          <dgm:bulletEnabled val="1"/>
        </dgm:presLayoutVars>
      </dgm:prSet>
      <dgm:spPr/>
      <dgm:t>
        <a:bodyPr/>
        <a:lstStyle/>
        <a:p>
          <a:endParaRPr lang="en-US"/>
        </a:p>
      </dgm:t>
    </dgm:pt>
    <dgm:pt modelId="{BB1100AF-F515-4F09-B888-840C1C0605BC}" type="pres">
      <dgm:prSet presAssocID="{05878185-D946-4CB9-86E8-8651B1C6BEEE}" presName="sibTrans" presStyleLbl="sibTrans2D1" presStyleIdx="2" presStyleCnt="5"/>
      <dgm:spPr/>
      <dgm:t>
        <a:bodyPr/>
        <a:lstStyle/>
        <a:p>
          <a:endParaRPr lang="en-US"/>
        </a:p>
      </dgm:t>
    </dgm:pt>
    <dgm:pt modelId="{E42224B5-41B4-41C4-9393-B17A9035CEB1}" type="pres">
      <dgm:prSet presAssocID="{05878185-D946-4CB9-86E8-8651B1C6BEEE}" presName="connectorText" presStyleLbl="sibTrans2D1" presStyleIdx="2" presStyleCnt="5"/>
      <dgm:spPr/>
      <dgm:t>
        <a:bodyPr/>
        <a:lstStyle/>
        <a:p>
          <a:endParaRPr lang="en-US"/>
        </a:p>
      </dgm:t>
    </dgm:pt>
    <dgm:pt modelId="{D15DEE42-FF7C-4EE4-BC0F-97E30AD27F86}" type="pres">
      <dgm:prSet presAssocID="{72ADB829-321A-4E4D-BDED-A73565FC7020}" presName="node" presStyleLbl="node1" presStyleIdx="3" presStyleCnt="5" custScaleX="189046" custScaleY="175033" custRadScaleRad="118527" custRadScaleInc="42637">
        <dgm:presLayoutVars>
          <dgm:bulletEnabled val="1"/>
        </dgm:presLayoutVars>
      </dgm:prSet>
      <dgm:spPr/>
      <dgm:t>
        <a:bodyPr/>
        <a:lstStyle/>
        <a:p>
          <a:endParaRPr lang="en-US"/>
        </a:p>
      </dgm:t>
    </dgm:pt>
    <dgm:pt modelId="{EA2BEDC1-5C92-4421-9F60-1C2C06E8B627}" type="pres">
      <dgm:prSet presAssocID="{81BC45D3-05C2-4FFB-9D76-C4A4A35F9ECA}" presName="sibTrans" presStyleLbl="sibTrans2D1" presStyleIdx="3" presStyleCnt="5"/>
      <dgm:spPr/>
      <dgm:t>
        <a:bodyPr/>
        <a:lstStyle/>
        <a:p>
          <a:endParaRPr lang="en-US"/>
        </a:p>
      </dgm:t>
    </dgm:pt>
    <dgm:pt modelId="{645F8843-7BB2-48B2-9842-B872C128A6FA}" type="pres">
      <dgm:prSet presAssocID="{81BC45D3-05C2-4FFB-9D76-C4A4A35F9ECA}" presName="connectorText" presStyleLbl="sibTrans2D1" presStyleIdx="3" presStyleCnt="5"/>
      <dgm:spPr/>
      <dgm:t>
        <a:bodyPr/>
        <a:lstStyle/>
        <a:p>
          <a:endParaRPr lang="en-US"/>
        </a:p>
      </dgm:t>
    </dgm:pt>
    <dgm:pt modelId="{EA7C38BF-01D8-43A5-801F-0976F4DF2898}" type="pres">
      <dgm:prSet presAssocID="{E3139E06-69CF-456B-8909-899B95F71D36}" presName="node" presStyleLbl="node1" presStyleIdx="4" presStyleCnt="5" custScaleX="138464" custScaleY="159711" custRadScaleRad="146971" custRadScaleInc="30562">
        <dgm:presLayoutVars>
          <dgm:bulletEnabled val="1"/>
        </dgm:presLayoutVars>
      </dgm:prSet>
      <dgm:spPr/>
      <dgm:t>
        <a:bodyPr/>
        <a:lstStyle/>
        <a:p>
          <a:endParaRPr lang="en-US"/>
        </a:p>
      </dgm:t>
    </dgm:pt>
    <dgm:pt modelId="{F018A417-B7C7-49BB-969D-414B91375817}" type="pres">
      <dgm:prSet presAssocID="{6AF88FF5-81A7-41CA-B248-90237B44412C}" presName="sibTrans" presStyleLbl="sibTrans2D1" presStyleIdx="4" presStyleCnt="5"/>
      <dgm:spPr/>
      <dgm:t>
        <a:bodyPr/>
        <a:lstStyle/>
        <a:p>
          <a:endParaRPr lang="en-US"/>
        </a:p>
      </dgm:t>
    </dgm:pt>
    <dgm:pt modelId="{B28E6AEB-2520-4B62-AE29-EC1862FF47BD}" type="pres">
      <dgm:prSet presAssocID="{6AF88FF5-81A7-41CA-B248-90237B44412C}" presName="connectorText" presStyleLbl="sibTrans2D1" presStyleIdx="4" presStyleCnt="5"/>
      <dgm:spPr/>
      <dgm:t>
        <a:bodyPr/>
        <a:lstStyle/>
        <a:p>
          <a:endParaRPr lang="en-US"/>
        </a:p>
      </dgm:t>
    </dgm:pt>
  </dgm:ptLst>
  <dgm:cxnLst>
    <dgm:cxn modelId="{01E725C0-4784-4051-9956-938F31CCD18A}" type="presOf" srcId="{FAA8C8C6-15F7-4087-95B6-3459D79CD259}" destId="{5D251BEC-B26D-4BBC-9CE6-C18CB52D68AF}" srcOrd="1" destOrd="0" presId="urn:microsoft.com/office/officeart/2005/8/layout/cycle2"/>
    <dgm:cxn modelId="{BCF15D00-4117-4CA3-9EC4-C9FF994E5C9D}" type="presOf" srcId="{FAA8C8C6-15F7-4087-95B6-3459D79CD259}" destId="{27F2473C-E22E-445D-AF5D-946A08F9EDCD}" srcOrd="0" destOrd="0" presId="urn:microsoft.com/office/officeart/2005/8/layout/cycle2"/>
    <dgm:cxn modelId="{1AF2D669-2033-44E2-AB09-9F009BBF1DC7}" srcId="{4927A406-F43A-459E-A41B-01E82C61318A}" destId="{72ADB829-321A-4E4D-BDED-A73565FC7020}" srcOrd="3" destOrd="0" parTransId="{FF357B16-A002-4241-8BE3-7E430A401904}" sibTransId="{81BC45D3-05C2-4FFB-9D76-C4A4A35F9ECA}"/>
    <dgm:cxn modelId="{AE921D8E-88CF-439C-8A66-18072EC71171}" type="presOf" srcId="{077F6F9C-77A8-4342-A122-4084BAD27F41}" destId="{539CCCDE-C2D7-4D27-BD9C-4D44234D0C0E}" srcOrd="0" destOrd="0" presId="urn:microsoft.com/office/officeart/2005/8/layout/cycle2"/>
    <dgm:cxn modelId="{10434C41-84CA-4945-8716-6B70D852E1CC}" type="presOf" srcId="{81BC45D3-05C2-4FFB-9D76-C4A4A35F9ECA}" destId="{EA2BEDC1-5C92-4421-9F60-1C2C06E8B627}" srcOrd="0" destOrd="0" presId="urn:microsoft.com/office/officeart/2005/8/layout/cycle2"/>
    <dgm:cxn modelId="{BEBE86DF-10FC-4BE1-A8E0-50816C1583AD}" type="presOf" srcId="{A69D13B3-BB53-4E79-A7F1-74D0396E0945}" destId="{81EAF81F-B667-4BEE-BAE5-B2753C4345B6}" srcOrd="1" destOrd="0" presId="urn:microsoft.com/office/officeart/2005/8/layout/cycle2"/>
    <dgm:cxn modelId="{B3224CAC-6D7D-4911-8259-7789E578FAA8}" srcId="{4927A406-F43A-459E-A41B-01E82C61318A}" destId="{077F6F9C-77A8-4342-A122-4084BAD27F41}" srcOrd="0" destOrd="0" parTransId="{C6A8250C-A581-4C54-84CF-83E8EA09E44A}" sibTransId="{A69D13B3-BB53-4E79-A7F1-74D0396E0945}"/>
    <dgm:cxn modelId="{94E10184-DFFF-48A7-994B-FCB0F1D20034}" type="presOf" srcId="{A69D13B3-BB53-4E79-A7F1-74D0396E0945}" destId="{C23D65D9-32C1-4F95-99BD-2E3CFBA11DFE}" srcOrd="0" destOrd="0" presId="urn:microsoft.com/office/officeart/2005/8/layout/cycle2"/>
    <dgm:cxn modelId="{8EEF9CA6-B917-4370-A385-0A4DEA51DEF7}" srcId="{4927A406-F43A-459E-A41B-01E82C61318A}" destId="{E3139E06-69CF-456B-8909-899B95F71D36}" srcOrd="4" destOrd="0" parTransId="{5394E7B3-60CF-4C35-8F89-DA0628345986}" sibTransId="{6AF88FF5-81A7-41CA-B248-90237B44412C}"/>
    <dgm:cxn modelId="{155AD278-926E-425D-8F07-DA41502F6441}" srcId="{4927A406-F43A-459E-A41B-01E82C61318A}" destId="{1EC36B16-CC72-47EB-BADF-050305838F8F}" srcOrd="2" destOrd="0" parTransId="{2261D82B-D06B-4155-926C-1D98BFA9F3AF}" sibTransId="{05878185-D946-4CB9-86E8-8651B1C6BEEE}"/>
    <dgm:cxn modelId="{17632BF0-D4A5-4250-8A6B-7F2EEB9642A0}" type="presOf" srcId="{6AF88FF5-81A7-41CA-B248-90237B44412C}" destId="{F018A417-B7C7-49BB-969D-414B91375817}" srcOrd="0" destOrd="0" presId="urn:microsoft.com/office/officeart/2005/8/layout/cycle2"/>
    <dgm:cxn modelId="{D8EB7539-805D-41C8-8056-8D30186B07C1}" type="presOf" srcId="{81BC45D3-05C2-4FFB-9D76-C4A4A35F9ECA}" destId="{645F8843-7BB2-48B2-9842-B872C128A6FA}" srcOrd="1" destOrd="0" presId="urn:microsoft.com/office/officeart/2005/8/layout/cycle2"/>
    <dgm:cxn modelId="{ECB5DE7F-5C9A-4089-99FD-6E2E7BA753E4}" type="presOf" srcId="{05878185-D946-4CB9-86E8-8651B1C6BEEE}" destId="{E42224B5-41B4-41C4-9393-B17A9035CEB1}" srcOrd="1" destOrd="0" presId="urn:microsoft.com/office/officeart/2005/8/layout/cycle2"/>
    <dgm:cxn modelId="{062E4BFD-C5BE-4CD0-9339-E5792024B666}" type="presOf" srcId="{05878185-D946-4CB9-86E8-8651B1C6BEEE}" destId="{BB1100AF-F515-4F09-B888-840C1C0605BC}" srcOrd="0" destOrd="0" presId="urn:microsoft.com/office/officeart/2005/8/layout/cycle2"/>
    <dgm:cxn modelId="{1672F871-6A95-49D3-9E74-10A6E16692F3}" type="presOf" srcId="{4927A406-F43A-459E-A41B-01E82C61318A}" destId="{2672674C-3DBF-46E1-85CC-EE31099E990C}" srcOrd="0" destOrd="0" presId="urn:microsoft.com/office/officeart/2005/8/layout/cycle2"/>
    <dgm:cxn modelId="{FA621F3E-014F-4966-8E29-E879B560DAF5}" type="presOf" srcId="{1EC36B16-CC72-47EB-BADF-050305838F8F}" destId="{3BA0C4A3-2FCF-49BE-A05A-A9D53D458920}" srcOrd="0" destOrd="0" presId="urn:microsoft.com/office/officeart/2005/8/layout/cycle2"/>
    <dgm:cxn modelId="{9E434358-AD1D-4560-AC9B-9BDF8B54ADA3}" type="presOf" srcId="{6AF88FF5-81A7-41CA-B248-90237B44412C}" destId="{B28E6AEB-2520-4B62-AE29-EC1862FF47BD}" srcOrd="1" destOrd="0" presId="urn:microsoft.com/office/officeart/2005/8/layout/cycle2"/>
    <dgm:cxn modelId="{109AC94C-0C02-4BF1-BD4B-193214CE9B83}" type="presOf" srcId="{72ADB829-321A-4E4D-BDED-A73565FC7020}" destId="{D15DEE42-FF7C-4EE4-BC0F-97E30AD27F86}" srcOrd="0" destOrd="0" presId="urn:microsoft.com/office/officeart/2005/8/layout/cycle2"/>
    <dgm:cxn modelId="{523A307C-953A-474F-A9DB-8CDB360D773A}" type="presOf" srcId="{7023EE8F-EF7C-459D-B32B-0BFC1C48058E}" destId="{C5287EE0-2ABE-4C2C-B98D-440515A18F43}" srcOrd="0" destOrd="0" presId="urn:microsoft.com/office/officeart/2005/8/layout/cycle2"/>
    <dgm:cxn modelId="{5950A115-7467-432D-A85B-9810075291BE}" type="presOf" srcId="{E3139E06-69CF-456B-8909-899B95F71D36}" destId="{EA7C38BF-01D8-43A5-801F-0976F4DF2898}" srcOrd="0" destOrd="0" presId="urn:microsoft.com/office/officeart/2005/8/layout/cycle2"/>
    <dgm:cxn modelId="{D4697E13-0EC1-4DB1-8D55-7CC6B1134A8A}" srcId="{4927A406-F43A-459E-A41B-01E82C61318A}" destId="{7023EE8F-EF7C-459D-B32B-0BFC1C48058E}" srcOrd="1" destOrd="0" parTransId="{7645A86B-7C5A-45C6-A41D-D83423DA5397}" sibTransId="{FAA8C8C6-15F7-4087-95B6-3459D79CD259}"/>
    <dgm:cxn modelId="{07090716-E4FC-45EC-97FA-F09BD0240844}" type="presParOf" srcId="{2672674C-3DBF-46E1-85CC-EE31099E990C}" destId="{539CCCDE-C2D7-4D27-BD9C-4D44234D0C0E}" srcOrd="0" destOrd="0" presId="urn:microsoft.com/office/officeart/2005/8/layout/cycle2"/>
    <dgm:cxn modelId="{ED929F22-5AD8-4DFD-85E0-7F888361C4E5}" type="presParOf" srcId="{2672674C-3DBF-46E1-85CC-EE31099E990C}" destId="{C23D65D9-32C1-4F95-99BD-2E3CFBA11DFE}" srcOrd="1" destOrd="0" presId="urn:microsoft.com/office/officeart/2005/8/layout/cycle2"/>
    <dgm:cxn modelId="{98E6504B-EE0A-4D4E-B567-A5D59F4659E3}" type="presParOf" srcId="{C23D65D9-32C1-4F95-99BD-2E3CFBA11DFE}" destId="{81EAF81F-B667-4BEE-BAE5-B2753C4345B6}" srcOrd="0" destOrd="0" presId="urn:microsoft.com/office/officeart/2005/8/layout/cycle2"/>
    <dgm:cxn modelId="{5FAB50C5-D0CD-45CD-9DF9-A4D2033A413C}" type="presParOf" srcId="{2672674C-3DBF-46E1-85CC-EE31099E990C}" destId="{C5287EE0-2ABE-4C2C-B98D-440515A18F43}" srcOrd="2" destOrd="0" presId="urn:microsoft.com/office/officeart/2005/8/layout/cycle2"/>
    <dgm:cxn modelId="{281C6664-B164-486F-9B53-BBC980EF3105}" type="presParOf" srcId="{2672674C-3DBF-46E1-85CC-EE31099E990C}" destId="{27F2473C-E22E-445D-AF5D-946A08F9EDCD}" srcOrd="3" destOrd="0" presId="urn:microsoft.com/office/officeart/2005/8/layout/cycle2"/>
    <dgm:cxn modelId="{BB9B9A81-22E5-48D8-A5D5-3BA72520DDF6}" type="presParOf" srcId="{27F2473C-E22E-445D-AF5D-946A08F9EDCD}" destId="{5D251BEC-B26D-4BBC-9CE6-C18CB52D68AF}" srcOrd="0" destOrd="0" presId="urn:microsoft.com/office/officeart/2005/8/layout/cycle2"/>
    <dgm:cxn modelId="{2E1292AE-FAB8-4382-9F7C-E92A7679608B}" type="presParOf" srcId="{2672674C-3DBF-46E1-85CC-EE31099E990C}" destId="{3BA0C4A3-2FCF-49BE-A05A-A9D53D458920}" srcOrd="4" destOrd="0" presId="urn:microsoft.com/office/officeart/2005/8/layout/cycle2"/>
    <dgm:cxn modelId="{7BD25A84-863D-4513-89DC-8BB1A36FA5E3}" type="presParOf" srcId="{2672674C-3DBF-46E1-85CC-EE31099E990C}" destId="{BB1100AF-F515-4F09-B888-840C1C0605BC}" srcOrd="5" destOrd="0" presId="urn:microsoft.com/office/officeart/2005/8/layout/cycle2"/>
    <dgm:cxn modelId="{1D5E2505-6C55-46DD-8536-CE63B3D8DCC7}" type="presParOf" srcId="{BB1100AF-F515-4F09-B888-840C1C0605BC}" destId="{E42224B5-41B4-41C4-9393-B17A9035CEB1}" srcOrd="0" destOrd="0" presId="urn:microsoft.com/office/officeart/2005/8/layout/cycle2"/>
    <dgm:cxn modelId="{8025AAE1-F0EA-42A8-B47D-15325BFD2626}" type="presParOf" srcId="{2672674C-3DBF-46E1-85CC-EE31099E990C}" destId="{D15DEE42-FF7C-4EE4-BC0F-97E30AD27F86}" srcOrd="6" destOrd="0" presId="urn:microsoft.com/office/officeart/2005/8/layout/cycle2"/>
    <dgm:cxn modelId="{396EE007-8329-408C-8912-F6BA252437F9}" type="presParOf" srcId="{2672674C-3DBF-46E1-85CC-EE31099E990C}" destId="{EA2BEDC1-5C92-4421-9F60-1C2C06E8B627}" srcOrd="7" destOrd="0" presId="urn:microsoft.com/office/officeart/2005/8/layout/cycle2"/>
    <dgm:cxn modelId="{01B37326-9DD2-4A93-A58E-1507BB5E6639}" type="presParOf" srcId="{EA2BEDC1-5C92-4421-9F60-1C2C06E8B627}" destId="{645F8843-7BB2-48B2-9842-B872C128A6FA}" srcOrd="0" destOrd="0" presId="urn:microsoft.com/office/officeart/2005/8/layout/cycle2"/>
    <dgm:cxn modelId="{771C6A38-6C77-4547-816D-31C3CAEE3A1D}" type="presParOf" srcId="{2672674C-3DBF-46E1-85CC-EE31099E990C}" destId="{EA7C38BF-01D8-43A5-801F-0976F4DF2898}" srcOrd="8" destOrd="0" presId="urn:microsoft.com/office/officeart/2005/8/layout/cycle2"/>
    <dgm:cxn modelId="{7428C15A-0CE6-47B3-8D9E-C4C61F5C2C69}" type="presParOf" srcId="{2672674C-3DBF-46E1-85CC-EE31099E990C}" destId="{F018A417-B7C7-49BB-969D-414B91375817}" srcOrd="9" destOrd="0" presId="urn:microsoft.com/office/officeart/2005/8/layout/cycle2"/>
    <dgm:cxn modelId="{2531B09F-1E18-4019-9ACC-7F5DF834224A}" type="presParOf" srcId="{F018A417-B7C7-49BB-969D-414B91375817}" destId="{B28E6AEB-2520-4B62-AE29-EC1862FF47B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3"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015D1648-55B8-4A08-AA04-A70BBB9CF712}">
      <dgm:prSet phldrT="[Text]"/>
      <dgm:spPr/>
      <dgm:t>
        <a:bodyPr/>
        <a:lstStyle/>
        <a:p>
          <a:r>
            <a:rPr lang="en-US" dirty="0"/>
            <a:t>  </a:t>
          </a:r>
        </a:p>
      </dgm:t>
    </dgm:pt>
    <dgm:pt modelId="{8B2F7F80-1A9B-41A9-804E-9161369BABED}" type="parTrans" cxnId="{3EE16B99-9EA5-4FDF-9EA1-A9695D16336D}">
      <dgm:prSet/>
      <dgm:spPr/>
      <dgm:t>
        <a:bodyPr/>
        <a:lstStyle/>
        <a:p>
          <a:endParaRPr lang="en-US"/>
        </a:p>
      </dgm:t>
    </dgm:pt>
    <dgm:pt modelId="{C79DA2EA-D04A-43D9-BCCD-6C73D0DF5792}" type="sib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39544E38-A556-4CF2-B3D3-BCAB24206676}" type="parTrans" cxnId="{DE26D745-F1CE-427D-B0D9-849A648F4201}">
      <dgm:prSet/>
      <dgm:spPr/>
      <dgm:t>
        <a:bodyPr/>
        <a:lstStyle/>
        <a:p>
          <a:endParaRPr lang="en-US"/>
        </a:p>
      </dgm:t>
    </dgm:pt>
    <dgm:pt modelId="{DADEB109-7CCE-4968-BDBB-9986B58A1992}" type="sibTrans" cxnId="{DE26D745-F1CE-427D-B0D9-849A648F4201}">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C8337D0C-C843-40B3-9563-BFAF92B9B98B}" type="presOf" srcId="{9F844304-C8C8-4981-A471-00495CE39262}" destId="{75ED8DD3-0796-47B6-A201-DCF54044DC87}" srcOrd="1"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F7F3E2AB-C184-4E7C-B7BB-D61A0D804C39}" type="presOf" srcId="{F2B01602-D734-4203-898B-506F95327608}" destId="{B1B641A5-7D14-40A4-9461-0526304FAE7B}" srcOrd="1"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F17DE2DB-A5A6-4B9D-A16F-642AF5CB0C0A}" type="presOf" srcId="{CB254CFF-AE29-4C58-BC27-60622EA9A076}" destId="{33D905BC-194A-4AC5-9669-96839A7C049C}" srcOrd="0" destOrd="0" presId="urn:microsoft.com/office/officeart/2005/8/layout/pyramid1"/>
    <dgm:cxn modelId="{F8E974BA-388E-402B-A94E-014C01496ED3}" type="presOf" srcId="{9F844304-C8C8-4981-A471-00495CE39262}" destId="{BC356177-BB70-4571-815E-C21E41CD65EB}" srcOrd="0" destOrd="0" presId="urn:microsoft.com/office/officeart/2005/8/layout/pyramid1"/>
    <dgm:cxn modelId="{6872341C-6775-4292-82C2-6531827EE677}" type="presOf" srcId="{CB254CFF-AE29-4C58-BC27-60622EA9A076}" destId="{8C568DD7-57C6-44D2-A1D7-FC8E1ECEA145}" srcOrd="1" destOrd="0" presId="urn:microsoft.com/office/officeart/2005/8/layout/pyramid1"/>
    <dgm:cxn modelId="{57791310-C217-4666-97B9-62F2580B748A}" type="presOf" srcId="{8977AFAA-39ED-4987-8EA3-760D5D1B2F6B}" destId="{8E43D6C1-ABBC-42FC-B1C3-0D6C0488E737}"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30603229-E77E-43B6-89DD-8C0BF0E3B84B}" type="presOf" srcId="{DB6C2C34-6FA6-440C-943A-CDB125D2614C}" destId="{4A860141-4CBA-43BF-B33B-8F73F186F9EF}" srcOrd="1" destOrd="0" presId="urn:microsoft.com/office/officeart/2005/8/layout/pyramid1"/>
    <dgm:cxn modelId="{8F8B3DB5-CED0-4707-BB8C-DAC9DE29580A}" type="presOf" srcId="{DB6C2C34-6FA6-440C-943A-CDB125D2614C}" destId="{699F067B-A64E-46D2-9163-6D5C2F484ABA}" srcOrd="0" destOrd="0" presId="urn:microsoft.com/office/officeart/2005/8/layout/pyramid1"/>
    <dgm:cxn modelId="{352EC034-F501-472D-9D80-3A6C6CE3C102}" type="presOf" srcId="{F2B01602-D734-4203-898B-506F95327608}" destId="{34E90456-7176-4CA3-AB22-7ECE2A470F55}" srcOrd="0" destOrd="0" presId="urn:microsoft.com/office/officeart/2005/8/layout/pyramid1"/>
    <dgm:cxn modelId="{50D38F70-1244-4FAD-96E9-7706B28118E9}" type="presOf" srcId="{015D1648-55B8-4A08-AA04-A70BBB9CF712}" destId="{C428992D-4CF6-490D-91DA-F656A2FA764E}" srcOrd="1"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D48ED988-7DC7-42EE-9867-75CE461DD012}" type="presOf" srcId="{015D1648-55B8-4A08-AA04-A70BBB9CF712}" destId="{075668C0-C38E-4ECF-AF09-904519046F58}" srcOrd="0"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05FBC10F-7089-4C3A-BF71-2A06010BA5D8}" type="presParOf" srcId="{8E43D6C1-ABBC-42FC-B1C3-0D6C0488E737}" destId="{A39D0F86-E4B8-40E2-814F-9E734ABA8F37}" srcOrd="0" destOrd="0" presId="urn:microsoft.com/office/officeart/2005/8/layout/pyramid1"/>
    <dgm:cxn modelId="{D8381572-37EE-4BD6-9758-E97E2B58498A}" type="presParOf" srcId="{A39D0F86-E4B8-40E2-814F-9E734ABA8F37}" destId="{33D905BC-194A-4AC5-9669-96839A7C049C}" srcOrd="0" destOrd="0" presId="urn:microsoft.com/office/officeart/2005/8/layout/pyramid1"/>
    <dgm:cxn modelId="{821F6297-17FD-4723-87FB-D33FB1AD01EF}" type="presParOf" srcId="{A39D0F86-E4B8-40E2-814F-9E734ABA8F37}" destId="{8C568DD7-57C6-44D2-A1D7-FC8E1ECEA145}" srcOrd="1" destOrd="0" presId="urn:microsoft.com/office/officeart/2005/8/layout/pyramid1"/>
    <dgm:cxn modelId="{70DC448B-EFAC-43FE-AAA6-3AB9CD6E0543}" type="presParOf" srcId="{8E43D6C1-ABBC-42FC-B1C3-0D6C0488E737}" destId="{9ABEF146-95BD-43E4-9530-1488269369DD}" srcOrd="1" destOrd="0" presId="urn:microsoft.com/office/officeart/2005/8/layout/pyramid1"/>
    <dgm:cxn modelId="{7DA2A06F-7B10-4518-8AE9-5BE4949A2116}" type="presParOf" srcId="{9ABEF146-95BD-43E4-9530-1488269369DD}" destId="{075668C0-C38E-4ECF-AF09-904519046F58}" srcOrd="0" destOrd="0" presId="urn:microsoft.com/office/officeart/2005/8/layout/pyramid1"/>
    <dgm:cxn modelId="{FFB331D5-9429-4B69-B7F6-CBCDD6012DD4}" type="presParOf" srcId="{9ABEF146-95BD-43E4-9530-1488269369DD}" destId="{C428992D-4CF6-490D-91DA-F656A2FA764E}" srcOrd="1" destOrd="0" presId="urn:microsoft.com/office/officeart/2005/8/layout/pyramid1"/>
    <dgm:cxn modelId="{66B4B007-0E23-4A66-8860-926DD6EB3BC6}" type="presParOf" srcId="{8E43D6C1-ABBC-42FC-B1C3-0D6C0488E737}" destId="{47D45B53-CDAB-4301-BD23-45000139943F}" srcOrd="2" destOrd="0" presId="urn:microsoft.com/office/officeart/2005/8/layout/pyramid1"/>
    <dgm:cxn modelId="{09C8925F-153C-4732-874A-02B7CEB2BBDD}" type="presParOf" srcId="{47D45B53-CDAB-4301-BD23-45000139943F}" destId="{699F067B-A64E-46D2-9163-6D5C2F484ABA}" srcOrd="0" destOrd="0" presId="urn:microsoft.com/office/officeart/2005/8/layout/pyramid1"/>
    <dgm:cxn modelId="{10E3E40C-F418-45D9-8F1F-CA26D4DEDFDB}" type="presParOf" srcId="{47D45B53-CDAB-4301-BD23-45000139943F}" destId="{4A860141-4CBA-43BF-B33B-8F73F186F9EF}" srcOrd="1" destOrd="0" presId="urn:microsoft.com/office/officeart/2005/8/layout/pyramid1"/>
    <dgm:cxn modelId="{B8D4B29C-3559-4B4A-B4B0-D27ED6C9FD16}" type="presParOf" srcId="{8E43D6C1-ABBC-42FC-B1C3-0D6C0488E737}" destId="{D6C412FA-A47D-46B7-AC91-4349454F37E0}" srcOrd="3" destOrd="0" presId="urn:microsoft.com/office/officeart/2005/8/layout/pyramid1"/>
    <dgm:cxn modelId="{89E9DC3B-35C8-4830-9D6F-1AD49E818242}" type="presParOf" srcId="{D6C412FA-A47D-46B7-AC91-4349454F37E0}" destId="{BC356177-BB70-4571-815E-C21E41CD65EB}" srcOrd="0" destOrd="0" presId="urn:microsoft.com/office/officeart/2005/8/layout/pyramid1"/>
    <dgm:cxn modelId="{D33476D1-CC5B-4A62-B326-ABC9D967E342}" type="presParOf" srcId="{D6C412FA-A47D-46B7-AC91-4349454F37E0}" destId="{75ED8DD3-0796-47B6-A201-DCF54044DC87}" srcOrd="1" destOrd="0" presId="urn:microsoft.com/office/officeart/2005/8/layout/pyramid1"/>
    <dgm:cxn modelId="{BD2F2637-F2DD-4984-8A43-0DBE7DC2EC2F}" type="presParOf" srcId="{8E43D6C1-ABBC-42FC-B1C3-0D6C0488E737}" destId="{2E5C2ED4-B11A-44F9-848D-5A1EE22228B5}" srcOrd="4" destOrd="0" presId="urn:microsoft.com/office/officeart/2005/8/layout/pyramid1"/>
    <dgm:cxn modelId="{E6ADB671-9A0F-4276-A963-3050B43AC0CF}" type="presParOf" srcId="{2E5C2ED4-B11A-44F9-848D-5A1EE22228B5}" destId="{34E90456-7176-4CA3-AB22-7ECE2A470F55}" srcOrd="0" destOrd="0" presId="urn:microsoft.com/office/officeart/2005/8/layout/pyramid1"/>
    <dgm:cxn modelId="{37ED77C4-B8F2-4C33-AC5C-B0B2491A31DC}"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18DBCC44-1F55-4252-848F-32F67C5A4D54}" type="presOf" srcId="{F2B01602-D734-4203-898B-506F95327608}" destId="{34E90456-7176-4CA3-AB22-7ECE2A470F55}" srcOrd="0"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A8BAAA54-ED53-43FB-8DB8-694E47F0E929}" type="presOf" srcId="{9F844304-C8C8-4981-A471-00495CE39262}" destId="{BC356177-BB70-4571-815E-C21E41CD65EB}" srcOrd="0" destOrd="0" presId="urn:microsoft.com/office/officeart/2005/8/layout/pyramid1"/>
    <dgm:cxn modelId="{0153FE92-91FC-47AC-8BD8-AC8930281E8F}" type="presOf" srcId="{F2B01602-D734-4203-898B-506F95327608}" destId="{B1B641A5-7D14-40A4-9461-0526304FAE7B}" srcOrd="1" destOrd="0" presId="urn:microsoft.com/office/officeart/2005/8/layout/pyramid1"/>
    <dgm:cxn modelId="{3EDE517C-7CE5-4C21-A5D0-8C52FA79D6F0}" type="presOf" srcId="{DB6C2C34-6FA6-440C-943A-CDB125D2614C}" destId="{4A860141-4CBA-43BF-B33B-8F73F186F9EF}" srcOrd="1"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67EE5EA2-3D01-49E0-AC1B-5ACDB350A303}" type="presOf" srcId="{CB254CFF-AE29-4C58-BC27-60622EA9A076}" destId="{8C568DD7-57C6-44D2-A1D7-FC8E1ECEA145}" srcOrd="1" destOrd="0" presId="urn:microsoft.com/office/officeart/2005/8/layout/pyramid1"/>
    <dgm:cxn modelId="{8139287F-EB30-4516-A02C-0FB9F0A1DF42}" type="presOf" srcId="{DB6C2C34-6FA6-440C-943A-CDB125D2614C}" destId="{699F067B-A64E-46D2-9163-6D5C2F484ABA}" srcOrd="0" destOrd="0" presId="urn:microsoft.com/office/officeart/2005/8/layout/pyramid1"/>
    <dgm:cxn modelId="{F86A8A5C-9302-44F1-892E-4082DE4AA368}" type="presOf" srcId="{015D1648-55B8-4A08-AA04-A70BBB9CF712}" destId="{075668C0-C38E-4ECF-AF09-904519046F58}" srcOrd="0" destOrd="0" presId="urn:microsoft.com/office/officeart/2005/8/layout/pyramid1"/>
    <dgm:cxn modelId="{A6FBACD7-EA81-4695-AFC8-8B66808CE4CF}" type="presOf" srcId="{015D1648-55B8-4A08-AA04-A70BBB9CF712}" destId="{C428992D-4CF6-490D-91DA-F656A2FA764E}" srcOrd="1" destOrd="0" presId="urn:microsoft.com/office/officeart/2005/8/layout/pyramid1"/>
    <dgm:cxn modelId="{3ED8DC8B-87B8-45C6-90BD-79549242CCEA}" type="presOf" srcId="{9F844304-C8C8-4981-A471-00495CE39262}" destId="{75ED8DD3-0796-47B6-A201-DCF54044DC87}" srcOrd="1"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A5951BD1-1A92-491C-B3E1-F6C3C58A2E75}" type="presOf" srcId="{CB254CFF-AE29-4C58-BC27-60622EA9A076}" destId="{33D905BC-194A-4AC5-9669-96839A7C049C}" srcOrd="0"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9D970287-6CB4-419B-A481-CC3EF1956830}" type="presOf" srcId="{8977AFAA-39ED-4987-8EA3-760D5D1B2F6B}" destId="{8E43D6C1-ABBC-42FC-B1C3-0D6C0488E737}" srcOrd="0"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23629EA6-2718-4DAE-9DA8-C4EF1FA98691}" type="presParOf" srcId="{8E43D6C1-ABBC-42FC-B1C3-0D6C0488E737}" destId="{A39D0F86-E4B8-40E2-814F-9E734ABA8F37}" srcOrd="0" destOrd="0" presId="urn:microsoft.com/office/officeart/2005/8/layout/pyramid1"/>
    <dgm:cxn modelId="{51978AD7-6C34-4462-9977-A93904067B9F}" type="presParOf" srcId="{A39D0F86-E4B8-40E2-814F-9E734ABA8F37}" destId="{33D905BC-194A-4AC5-9669-96839A7C049C}" srcOrd="0" destOrd="0" presId="urn:microsoft.com/office/officeart/2005/8/layout/pyramid1"/>
    <dgm:cxn modelId="{854E3F31-09C3-4548-9710-1FEC675A0549}" type="presParOf" srcId="{A39D0F86-E4B8-40E2-814F-9E734ABA8F37}" destId="{8C568DD7-57C6-44D2-A1D7-FC8E1ECEA145}" srcOrd="1" destOrd="0" presId="urn:microsoft.com/office/officeart/2005/8/layout/pyramid1"/>
    <dgm:cxn modelId="{78438106-D760-425E-916D-D0FE0515667F}" type="presParOf" srcId="{8E43D6C1-ABBC-42FC-B1C3-0D6C0488E737}" destId="{9ABEF146-95BD-43E4-9530-1488269369DD}" srcOrd="1" destOrd="0" presId="urn:microsoft.com/office/officeart/2005/8/layout/pyramid1"/>
    <dgm:cxn modelId="{322E1761-EBA2-4FA8-BBB5-DB53CC1998FF}" type="presParOf" srcId="{9ABEF146-95BD-43E4-9530-1488269369DD}" destId="{075668C0-C38E-4ECF-AF09-904519046F58}" srcOrd="0" destOrd="0" presId="urn:microsoft.com/office/officeart/2005/8/layout/pyramid1"/>
    <dgm:cxn modelId="{E9C0B6DD-5310-49B7-B3CB-F52341322BDA}" type="presParOf" srcId="{9ABEF146-95BD-43E4-9530-1488269369DD}" destId="{C428992D-4CF6-490D-91DA-F656A2FA764E}" srcOrd="1" destOrd="0" presId="urn:microsoft.com/office/officeart/2005/8/layout/pyramid1"/>
    <dgm:cxn modelId="{4BC3D6E5-D368-4727-945A-09A06BB761D2}" type="presParOf" srcId="{8E43D6C1-ABBC-42FC-B1C3-0D6C0488E737}" destId="{47D45B53-CDAB-4301-BD23-45000139943F}" srcOrd="2" destOrd="0" presId="urn:microsoft.com/office/officeart/2005/8/layout/pyramid1"/>
    <dgm:cxn modelId="{E262A88C-382D-447D-995E-297E399372C0}" type="presParOf" srcId="{47D45B53-CDAB-4301-BD23-45000139943F}" destId="{699F067B-A64E-46D2-9163-6D5C2F484ABA}" srcOrd="0" destOrd="0" presId="urn:microsoft.com/office/officeart/2005/8/layout/pyramid1"/>
    <dgm:cxn modelId="{43FE143A-3AD6-44A6-AB7D-9A59A2454C7F}" type="presParOf" srcId="{47D45B53-CDAB-4301-BD23-45000139943F}" destId="{4A860141-4CBA-43BF-B33B-8F73F186F9EF}" srcOrd="1" destOrd="0" presId="urn:microsoft.com/office/officeart/2005/8/layout/pyramid1"/>
    <dgm:cxn modelId="{1F28DC00-DFC1-45CB-99FC-DBF2015BDD70}" type="presParOf" srcId="{8E43D6C1-ABBC-42FC-B1C3-0D6C0488E737}" destId="{D6C412FA-A47D-46B7-AC91-4349454F37E0}" srcOrd="3" destOrd="0" presId="urn:microsoft.com/office/officeart/2005/8/layout/pyramid1"/>
    <dgm:cxn modelId="{37B75C1B-22DD-452B-B26D-68BE871C748B}" type="presParOf" srcId="{D6C412FA-A47D-46B7-AC91-4349454F37E0}" destId="{BC356177-BB70-4571-815E-C21E41CD65EB}" srcOrd="0" destOrd="0" presId="urn:microsoft.com/office/officeart/2005/8/layout/pyramid1"/>
    <dgm:cxn modelId="{4C11BC1F-C5CC-4B3E-B1CC-D2673488C475}" type="presParOf" srcId="{D6C412FA-A47D-46B7-AC91-4349454F37E0}" destId="{75ED8DD3-0796-47B6-A201-DCF54044DC87}" srcOrd="1" destOrd="0" presId="urn:microsoft.com/office/officeart/2005/8/layout/pyramid1"/>
    <dgm:cxn modelId="{461EC3A8-FFF9-4596-88C0-085034443FE1}" type="presParOf" srcId="{8E43D6C1-ABBC-42FC-B1C3-0D6C0488E737}" destId="{2E5C2ED4-B11A-44F9-848D-5A1EE22228B5}" srcOrd="4" destOrd="0" presId="urn:microsoft.com/office/officeart/2005/8/layout/pyramid1"/>
    <dgm:cxn modelId="{58D61186-63D2-4F65-9F1B-02D37CA02B65}" type="presParOf" srcId="{2E5C2ED4-B11A-44F9-848D-5A1EE22228B5}" destId="{34E90456-7176-4CA3-AB22-7ECE2A470F55}" srcOrd="0" destOrd="0" presId="urn:microsoft.com/office/officeart/2005/8/layout/pyramid1"/>
    <dgm:cxn modelId="{D8C9A2D0-618F-446E-8A58-E1E8C546C6D8}"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DE74FBE3-A9F7-4ADD-A67A-C5806886C4ED}" srcId="{8977AFAA-39ED-4987-8EA3-760D5D1B2F6B}" destId="{9F844304-C8C8-4981-A471-00495CE39262}" srcOrd="3" destOrd="0" parTransId="{4A596909-43BA-4BB5-8A74-E0B634D878FD}" sibTransId="{900CC178-38FC-412D-8ECA-313EEFA613D3}"/>
    <dgm:cxn modelId="{D870ED7E-EDCF-4844-A6B2-90C1C8011299}" type="presOf" srcId="{CB254CFF-AE29-4C58-BC27-60622EA9A076}" destId="{8C568DD7-57C6-44D2-A1D7-FC8E1ECEA145}" srcOrd="1"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3660CBAB-8041-4063-B112-96148E9FDD02}" type="presOf" srcId="{CB254CFF-AE29-4C58-BC27-60622EA9A076}" destId="{33D905BC-194A-4AC5-9669-96839A7C049C}" srcOrd="0" destOrd="0" presId="urn:microsoft.com/office/officeart/2005/8/layout/pyramid1"/>
    <dgm:cxn modelId="{8EB11B1C-BC30-4E08-8B4F-6A834FC1583D}" type="presOf" srcId="{DB6C2C34-6FA6-440C-943A-CDB125D2614C}" destId="{699F067B-A64E-46D2-9163-6D5C2F484ABA}" srcOrd="0" destOrd="0" presId="urn:microsoft.com/office/officeart/2005/8/layout/pyramid1"/>
    <dgm:cxn modelId="{40309D36-9D04-42E2-A9D2-30700EBDAD5D}" type="presOf" srcId="{9F844304-C8C8-4981-A471-00495CE39262}" destId="{BC356177-BB70-4571-815E-C21E41CD65EB}" srcOrd="0" destOrd="0" presId="urn:microsoft.com/office/officeart/2005/8/layout/pyramid1"/>
    <dgm:cxn modelId="{7761AAC5-CF36-4341-8BD2-F7E70F3B1C90}" type="presOf" srcId="{8977AFAA-39ED-4987-8EA3-760D5D1B2F6B}" destId="{8E43D6C1-ABBC-42FC-B1C3-0D6C0488E737}" srcOrd="0" destOrd="0" presId="urn:microsoft.com/office/officeart/2005/8/layout/pyramid1"/>
    <dgm:cxn modelId="{E57DBAE0-0FC7-4104-B94C-343ED9450EFE}" type="presOf" srcId="{9F844304-C8C8-4981-A471-00495CE39262}" destId="{75ED8DD3-0796-47B6-A201-DCF54044DC87}" srcOrd="1"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4595C8FE-E6D4-4504-BC30-2100C7FDC1CF}" type="presOf" srcId="{F2B01602-D734-4203-898B-506F95327608}" destId="{34E90456-7176-4CA3-AB22-7ECE2A470F55}" srcOrd="0" destOrd="0" presId="urn:microsoft.com/office/officeart/2005/8/layout/pyramid1"/>
    <dgm:cxn modelId="{4BAAC3D0-17F3-46ED-8B96-E6930A3036D9}" type="presOf" srcId="{DB6C2C34-6FA6-440C-943A-CDB125D2614C}" destId="{4A860141-4CBA-43BF-B33B-8F73F186F9EF}" srcOrd="1" destOrd="0" presId="urn:microsoft.com/office/officeart/2005/8/layout/pyramid1"/>
    <dgm:cxn modelId="{BF34E383-C559-4E44-A844-E9E405FF416D}" type="presOf" srcId="{015D1648-55B8-4A08-AA04-A70BBB9CF712}" destId="{075668C0-C38E-4ECF-AF09-904519046F58}" srcOrd="0"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3980B0CD-B90A-416E-BB73-1FE1011157DE}" type="presOf" srcId="{015D1648-55B8-4A08-AA04-A70BBB9CF712}" destId="{C428992D-4CF6-490D-91DA-F656A2FA764E}" srcOrd="1" destOrd="0" presId="urn:microsoft.com/office/officeart/2005/8/layout/pyramid1"/>
    <dgm:cxn modelId="{B1780D64-54DD-4645-A4E4-BCDD46916419}" type="presOf" srcId="{F2B01602-D734-4203-898B-506F95327608}" destId="{B1B641A5-7D14-40A4-9461-0526304FAE7B}" srcOrd="1"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54EF892E-8ED5-40C5-BD93-2A3ACBB2DCE7}" type="presParOf" srcId="{8E43D6C1-ABBC-42FC-B1C3-0D6C0488E737}" destId="{A39D0F86-E4B8-40E2-814F-9E734ABA8F37}" srcOrd="0" destOrd="0" presId="urn:microsoft.com/office/officeart/2005/8/layout/pyramid1"/>
    <dgm:cxn modelId="{21FCBFBF-6607-4410-96C3-22EF1EBA2AD7}" type="presParOf" srcId="{A39D0F86-E4B8-40E2-814F-9E734ABA8F37}" destId="{33D905BC-194A-4AC5-9669-96839A7C049C}" srcOrd="0" destOrd="0" presId="urn:microsoft.com/office/officeart/2005/8/layout/pyramid1"/>
    <dgm:cxn modelId="{A532C56C-D591-4EC0-BCD4-B914F9265EBB}" type="presParOf" srcId="{A39D0F86-E4B8-40E2-814F-9E734ABA8F37}" destId="{8C568DD7-57C6-44D2-A1D7-FC8E1ECEA145}" srcOrd="1" destOrd="0" presId="urn:microsoft.com/office/officeart/2005/8/layout/pyramid1"/>
    <dgm:cxn modelId="{44FF05B3-5D44-4CAF-B6C8-EB7110575D86}" type="presParOf" srcId="{8E43D6C1-ABBC-42FC-B1C3-0D6C0488E737}" destId="{9ABEF146-95BD-43E4-9530-1488269369DD}" srcOrd="1" destOrd="0" presId="urn:microsoft.com/office/officeart/2005/8/layout/pyramid1"/>
    <dgm:cxn modelId="{45FE8BCA-70F2-4E71-9AA6-79EA6333FD90}" type="presParOf" srcId="{9ABEF146-95BD-43E4-9530-1488269369DD}" destId="{075668C0-C38E-4ECF-AF09-904519046F58}" srcOrd="0" destOrd="0" presId="urn:microsoft.com/office/officeart/2005/8/layout/pyramid1"/>
    <dgm:cxn modelId="{32027FD4-213F-4A7F-8CAD-6D6F4D87094E}" type="presParOf" srcId="{9ABEF146-95BD-43E4-9530-1488269369DD}" destId="{C428992D-4CF6-490D-91DA-F656A2FA764E}" srcOrd="1" destOrd="0" presId="urn:microsoft.com/office/officeart/2005/8/layout/pyramid1"/>
    <dgm:cxn modelId="{BC487DE1-189F-4575-9E2F-27B0C38679BD}" type="presParOf" srcId="{8E43D6C1-ABBC-42FC-B1C3-0D6C0488E737}" destId="{47D45B53-CDAB-4301-BD23-45000139943F}" srcOrd="2" destOrd="0" presId="urn:microsoft.com/office/officeart/2005/8/layout/pyramid1"/>
    <dgm:cxn modelId="{D4835CFA-9FFD-473A-8A6E-94B86FEDFDAA}" type="presParOf" srcId="{47D45B53-CDAB-4301-BD23-45000139943F}" destId="{699F067B-A64E-46D2-9163-6D5C2F484ABA}" srcOrd="0" destOrd="0" presId="urn:microsoft.com/office/officeart/2005/8/layout/pyramid1"/>
    <dgm:cxn modelId="{BF31720E-3D74-4675-8B54-061FFCB80DDA}" type="presParOf" srcId="{47D45B53-CDAB-4301-BD23-45000139943F}" destId="{4A860141-4CBA-43BF-B33B-8F73F186F9EF}" srcOrd="1" destOrd="0" presId="urn:microsoft.com/office/officeart/2005/8/layout/pyramid1"/>
    <dgm:cxn modelId="{D4DBD9CF-C167-445A-9D47-FF409FE79179}" type="presParOf" srcId="{8E43D6C1-ABBC-42FC-B1C3-0D6C0488E737}" destId="{D6C412FA-A47D-46B7-AC91-4349454F37E0}" srcOrd="3" destOrd="0" presId="urn:microsoft.com/office/officeart/2005/8/layout/pyramid1"/>
    <dgm:cxn modelId="{766D9D71-8D0E-4037-A7CA-F3ACF03A77A2}" type="presParOf" srcId="{D6C412FA-A47D-46B7-AC91-4349454F37E0}" destId="{BC356177-BB70-4571-815E-C21E41CD65EB}" srcOrd="0" destOrd="0" presId="urn:microsoft.com/office/officeart/2005/8/layout/pyramid1"/>
    <dgm:cxn modelId="{5AA3E0ED-68DB-4ED2-AFD4-DBB0EBC55AB8}" type="presParOf" srcId="{D6C412FA-A47D-46B7-AC91-4349454F37E0}" destId="{75ED8DD3-0796-47B6-A201-DCF54044DC87}" srcOrd="1" destOrd="0" presId="urn:microsoft.com/office/officeart/2005/8/layout/pyramid1"/>
    <dgm:cxn modelId="{DD9DD682-4F74-48D0-979A-CCA9CD96CBA7}" type="presParOf" srcId="{8E43D6C1-ABBC-42FC-B1C3-0D6C0488E737}" destId="{2E5C2ED4-B11A-44F9-848D-5A1EE22228B5}" srcOrd="4" destOrd="0" presId="urn:microsoft.com/office/officeart/2005/8/layout/pyramid1"/>
    <dgm:cxn modelId="{8A9686FB-46E6-465F-9BDA-92182EFCCDDC}" type="presParOf" srcId="{2E5C2ED4-B11A-44F9-848D-5A1EE22228B5}" destId="{34E90456-7176-4CA3-AB22-7ECE2A470F55}" srcOrd="0" destOrd="0" presId="urn:microsoft.com/office/officeart/2005/8/layout/pyramid1"/>
    <dgm:cxn modelId="{3E39F1C5-EEBF-44BC-AD3B-FADDD911E6E7}"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D22509B8-DA2B-4D0B-961C-48459679B726}" type="presOf" srcId="{9F844304-C8C8-4981-A471-00495CE39262}" destId="{BC356177-BB70-4571-815E-C21E41CD65EB}" srcOrd="0" destOrd="0" presId="urn:microsoft.com/office/officeart/2005/8/layout/pyramid1"/>
    <dgm:cxn modelId="{BB938C83-6CB3-45B4-A867-D00DB5B211E4}" type="presOf" srcId="{CB254CFF-AE29-4C58-BC27-60622EA9A076}" destId="{33D905BC-194A-4AC5-9669-96839A7C049C}" srcOrd="0" destOrd="0" presId="urn:microsoft.com/office/officeart/2005/8/layout/pyramid1"/>
    <dgm:cxn modelId="{DF9569F8-B566-4C4E-B896-54CC453311CA}" type="presOf" srcId="{9F844304-C8C8-4981-A471-00495CE39262}" destId="{75ED8DD3-0796-47B6-A201-DCF54044DC87}" srcOrd="1"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21435DF9-BC2B-4517-9E51-BB7363E51200}" type="presOf" srcId="{015D1648-55B8-4A08-AA04-A70BBB9CF712}" destId="{075668C0-C38E-4ECF-AF09-904519046F58}" srcOrd="0"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9C38C4D1-7210-49B8-84A3-889D87DAF1B8}" type="presOf" srcId="{CB254CFF-AE29-4C58-BC27-60622EA9A076}" destId="{8C568DD7-57C6-44D2-A1D7-FC8E1ECEA145}" srcOrd="1"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9547AA4E-2112-463F-A16A-13C7E37F2DD5}" type="presOf" srcId="{F2B01602-D734-4203-898B-506F95327608}" destId="{34E90456-7176-4CA3-AB22-7ECE2A470F55}" srcOrd="0" destOrd="0" presId="urn:microsoft.com/office/officeart/2005/8/layout/pyramid1"/>
    <dgm:cxn modelId="{76CFE6B7-4CAF-4EC2-AF38-388A67AA6E4B}" type="presOf" srcId="{015D1648-55B8-4A08-AA04-A70BBB9CF712}" destId="{C428992D-4CF6-490D-91DA-F656A2FA764E}" srcOrd="1"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B75CD86A-52DD-41FA-82E4-67986559420D}" type="presOf" srcId="{F2B01602-D734-4203-898B-506F95327608}" destId="{B1B641A5-7D14-40A4-9461-0526304FAE7B}" srcOrd="1" destOrd="0" presId="urn:microsoft.com/office/officeart/2005/8/layout/pyramid1"/>
    <dgm:cxn modelId="{DCEBCBAB-87D2-4649-A45C-5D8E3407F729}" type="presOf" srcId="{DB6C2C34-6FA6-440C-943A-CDB125D2614C}" destId="{4A860141-4CBA-43BF-B33B-8F73F186F9EF}" srcOrd="1" destOrd="0" presId="urn:microsoft.com/office/officeart/2005/8/layout/pyramid1"/>
    <dgm:cxn modelId="{8E925F6E-48A7-43A1-9455-7DF9BFB2791F}" type="presOf" srcId="{DB6C2C34-6FA6-440C-943A-CDB125D2614C}" destId="{699F067B-A64E-46D2-9163-6D5C2F484ABA}" srcOrd="0"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600BA377-CCC8-472B-B36A-0460039A225A}" type="presOf" srcId="{8977AFAA-39ED-4987-8EA3-760D5D1B2F6B}" destId="{8E43D6C1-ABBC-42FC-B1C3-0D6C0488E737}" srcOrd="0" destOrd="0" presId="urn:microsoft.com/office/officeart/2005/8/layout/pyramid1"/>
    <dgm:cxn modelId="{843F4E67-0F52-439D-93E2-F0A4ED380CC4}" type="presParOf" srcId="{8E43D6C1-ABBC-42FC-B1C3-0D6C0488E737}" destId="{A39D0F86-E4B8-40E2-814F-9E734ABA8F37}" srcOrd="0" destOrd="0" presId="urn:microsoft.com/office/officeart/2005/8/layout/pyramid1"/>
    <dgm:cxn modelId="{27FB154C-7A22-48ED-BCE4-A2CA1842065D}" type="presParOf" srcId="{A39D0F86-E4B8-40E2-814F-9E734ABA8F37}" destId="{33D905BC-194A-4AC5-9669-96839A7C049C}" srcOrd="0" destOrd="0" presId="urn:microsoft.com/office/officeart/2005/8/layout/pyramid1"/>
    <dgm:cxn modelId="{0BB594A3-2748-41F4-BB97-E9937B895929}" type="presParOf" srcId="{A39D0F86-E4B8-40E2-814F-9E734ABA8F37}" destId="{8C568DD7-57C6-44D2-A1D7-FC8E1ECEA145}" srcOrd="1" destOrd="0" presId="urn:microsoft.com/office/officeart/2005/8/layout/pyramid1"/>
    <dgm:cxn modelId="{979EB1CA-C3C2-4A14-B56D-EAA01CB60DC0}" type="presParOf" srcId="{8E43D6C1-ABBC-42FC-B1C3-0D6C0488E737}" destId="{9ABEF146-95BD-43E4-9530-1488269369DD}" srcOrd="1" destOrd="0" presId="urn:microsoft.com/office/officeart/2005/8/layout/pyramid1"/>
    <dgm:cxn modelId="{8A9356C8-1AA5-4185-B0FB-6AB5A70AF33F}" type="presParOf" srcId="{9ABEF146-95BD-43E4-9530-1488269369DD}" destId="{075668C0-C38E-4ECF-AF09-904519046F58}" srcOrd="0" destOrd="0" presId="urn:microsoft.com/office/officeart/2005/8/layout/pyramid1"/>
    <dgm:cxn modelId="{627421D2-D390-40FB-9EB8-4FB8B588B5F4}" type="presParOf" srcId="{9ABEF146-95BD-43E4-9530-1488269369DD}" destId="{C428992D-4CF6-490D-91DA-F656A2FA764E}" srcOrd="1" destOrd="0" presId="urn:microsoft.com/office/officeart/2005/8/layout/pyramid1"/>
    <dgm:cxn modelId="{5C0AAF22-CAA6-4317-A1AC-AC8411455EFD}" type="presParOf" srcId="{8E43D6C1-ABBC-42FC-B1C3-0D6C0488E737}" destId="{47D45B53-CDAB-4301-BD23-45000139943F}" srcOrd="2" destOrd="0" presId="urn:microsoft.com/office/officeart/2005/8/layout/pyramid1"/>
    <dgm:cxn modelId="{B8AEEBB4-D6D9-474E-A913-BAF8CDDEC8B0}" type="presParOf" srcId="{47D45B53-CDAB-4301-BD23-45000139943F}" destId="{699F067B-A64E-46D2-9163-6D5C2F484ABA}" srcOrd="0" destOrd="0" presId="urn:microsoft.com/office/officeart/2005/8/layout/pyramid1"/>
    <dgm:cxn modelId="{5901C8E2-8D0A-46B5-B6F7-A1D221323E93}" type="presParOf" srcId="{47D45B53-CDAB-4301-BD23-45000139943F}" destId="{4A860141-4CBA-43BF-B33B-8F73F186F9EF}" srcOrd="1" destOrd="0" presId="urn:microsoft.com/office/officeart/2005/8/layout/pyramid1"/>
    <dgm:cxn modelId="{8771B054-AA30-41FD-BB8E-148A4515DEEC}" type="presParOf" srcId="{8E43D6C1-ABBC-42FC-B1C3-0D6C0488E737}" destId="{D6C412FA-A47D-46B7-AC91-4349454F37E0}" srcOrd="3" destOrd="0" presId="urn:microsoft.com/office/officeart/2005/8/layout/pyramid1"/>
    <dgm:cxn modelId="{55CCD46A-1BD9-47CF-9D01-F7792923DC73}" type="presParOf" srcId="{D6C412FA-A47D-46B7-AC91-4349454F37E0}" destId="{BC356177-BB70-4571-815E-C21E41CD65EB}" srcOrd="0" destOrd="0" presId="urn:microsoft.com/office/officeart/2005/8/layout/pyramid1"/>
    <dgm:cxn modelId="{A1DE5297-385D-4627-9C37-D45187289D68}" type="presParOf" srcId="{D6C412FA-A47D-46B7-AC91-4349454F37E0}" destId="{75ED8DD3-0796-47B6-A201-DCF54044DC87}" srcOrd="1" destOrd="0" presId="urn:microsoft.com/office/officeart/2005/8/layout/pyramid1"/>
    <dgm:cxn modelId="{D291E939-398D-45D0-82D0-3980F8D8F06A}" type="presParOf" srcId="{8E43D6C1-ABBC-42FC-B1C3-0D6C0488E737}" destId="{2E5C2ED4-B11A-44F9-848D-5A1EE22228B5}" srcOrd="4" destOrd="0" presId="urn:microsoft.com/office/officeart/2005/8/layout/pyramid1"/>
    <dgm:cxn modelId="{4C9F33BB-8395-41FA-B542-1FCBEEF06E9E}" type="presParOf" srcId="{2E5C2ED4-B11A-44F9-848D-5A1EE22228B5}" destId="{34E90456-7176-4CA3-AB22-7ECE2A470F55}" srcOrd="0" destOrd="0" presId="urn:microsoft.com/office/officeart/2005/8/layout/pyramid1"/>
    <dgm:cxn modelId="{F16A85A2-B7DC-49D3-A592-8FA15C607697}"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164930C6-6BA5-4895-9049-C7A1EE660599}" type="presOf" srcId="{DB6C2C34-6FA6-440C-943A-CDB125D2614C}" destId="{4A860141-4CBA-43BF-B33B-8F73F186F9EF}" srcOrd="1"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77AC5B3F-4787-4EDE-9D6D-EBB415906B44}" type="presOf" srcId="{CB254CFF-AE29-4C58-BC27-60622EA9A076}" destId="{33D905BC-194A-4AC5-9669-96839A7C049C}" srcOrd="0" destOrd="0" presId="urn:microsoft.com/office/officeart/2005/8/layout/pyramid1"/>
    <dgm:cxn modelId="{FC603D81-F431-44E1-B77A-06F92F3862CE}" type="presOf" srcId="{CB254CFF-AE29-4C58-BC27-60622EA9A076}" destId="{8C568DD7-57C6-44D2-A1D7-FC8E1ECEA145}" srcOrd="1"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4138F7A6-31FC-41C8-86D1-8F191D51A509}" type="presOf" srcId="{F2B01602-D734-4203-898B-506F95327608}" destId="{34E90456-7176-4CA3-AB22-7ECE2A470F55}" srcOrd="0" destOrd="0" presId="urn:microsoft.com/office/officeart/2005/8/layout/pyramid1"/>
    <dgm:cxn modelId="{17F3AC5D-23DB-40C6-9DFA-BB2F38E9566E}" type="presOf" srcId="{DB6C2C34-6FA6-440C-943A-CDB125D2614C}" destId="{699F067B-A64E-46D2-9163-6D5C2F484ABA}" srcOrd="0" destOrd="0" presId="urn:microsoft.com/office/officeart/2005/8/layout/pyramid1"/>
    <dgm:cxn modelId="{0E87B3D5-8DC8-48EE-BC0B-CCAEAEEC7638}" type="presOf" srcId="{015D1648-55B8-4A08-AA04-A70BBB9CF712}" destId="{075668C0-C38E-4ECF-AF09-904519046F58}"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F3558836-29F5-471C-BD25-4D2E669A91D3}" type="presOf" srcId="{8977AFAA-39ED-4987-8EA3-760D5D1B2F6B}" destId="{8E43D6C1-ABBC-42FC-B1C3-0D6C0488E737}" srcOrd="0" destOrd="0" presId="urn:microsoft.com/office/officeart/2005/8/layout/pyramid1"/>
    <dgm:cxn modelId="{67B98881-782E-493B-95FF-CE755854F1CD}" type="presOf" srcId="{015D1648-55B8-4A08-AA04-A70BBB9CF712}" destId="{C428992D-4CF6-490D-91DA-F656A2FA764E}" srcOrd="1" destOrd="0" presId="urn:microsoft.com/office/officeart/2005/8/layout/pyramid1"/>
    <dgm:cxn modelId="{82C46031-811B-4396-B662-3D4592EE897E}" type="presOf" srcId="{F2B01602-D734-4203-898B-506F95327608}" destId="{B1B641A5-7D14-40A4-9461-0526304FAE7B}" srcOrd="1" destOrd="0" presId="urn:microsoft.com/office/officeart/2005/8/layout/pyramid1"/>
    <dgm:cxn modelId="{586E070A-E1D5-475C-AC90-2BDAD799758E}" type="presOf" srcId="{9F844304-C8C8-4981-A471-00495CE39262}" destId="{75ED8DD3-0796-47B6-A201-DCF54044DC87}" srcOrd="1" destOrd="0" presId="urn:microsoft.com/office/officeart/2005/8/layout/pyramid1"/>
    <dgm:cxn modelId="{ED2AD92F-1911-45D9-A731-9B6F5888F28B}" type="presOf" srcId="{9F844304-C8C8-4981-A471-00495CE39262}" destId="{BC356177-BB70-4571-815E-C21E41CD65EB}" srcOrd="0"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3EE16B99-9EA5-4FDF-9EA1-A9695D16336D}" srcId="{8977AFAA-39ED-4987-8EA3-760D5D1B2F6B}" destId="{015D1648-55B8-4A08-AA04-A70BBB9CF712}" srcOrd="1" destOrd="0" parTransId="{8B2F7F80-1A9B-41A9-804E-9161369BABED}" sibTransId="{C79DA2EA-D04A-43D9-BCCD-6C73D0DF5792}"/>
    <dgm:cxn modelId="{7C4369C3-5D71-4FBE-8CA4-76B6AF9D1A4A}" type="presParOf" srcId="{8E43D6C1-ABBC-42FC-B1C3-0D6C0488E737}" destId="{A39D0F86-E4B8-40E2-814F-9E734ABA8F37}" srcOrd="0" destOrd="0" presId="urn:microsoft.com/office/officeart/2005/8/layout/pyramid1"/>
    <dgm:cxn modelId="{87E12C1F-5CD0-4C17-A02D-AB1E2BCB2DA8}" type="presParOf" srcId="{A39D0F86-E4B8-40E2-814F-9E734ABA8F37}" destId="{33D905BC-194A-4AC5-9669-96839A7C049C}" srcOrd="0" destOrd="0" presId="urn:microsoft.com/office/officeart/2005/8/layout/pyramid1"/>
    <dgm:cxn modelId="{778A263C-E8B4-4FBB-A2E1-DD328DEFC1FF}" type="presParOf" srcId="{A39D0F86-E4B8-40E2-814F-9E734ABA8F37}" destId="{8C568DD7-57C6-44D2-A1D7-FC8E1ECEA145}" srcOrd="1" destOrd="0" presId="urn:microsoft.com/office/officeart/2005/8/layout/pyramid1"/>
    <dgm:cxn modelId="{7C74BC32-30C2-4064-A15C-5A6E3DEDB35C}" type="presParOf" srcId="{8E43D6C1-ABBC-42FC-B1C3-0D6C0488E737}" destId="{9ABEF146-95BD-43E4-9530-1488269369DD}" srcOrd="1" destOrd="0" presId="urn:microsoft.com/office/officeart/2005/8/layout/pyramid1"/>
    <dgm:cxn modelId="{912527CC-B6EA-46E2-94D1-89695BB36795}" type="presParOf" srcId="{9ABEF146-95BD-43E4-9530-1488269369DD}" destId="{075668C0-C38E-4ECF-AF09-904519046F58}" srcOrd="0" destOrd="0" presId="urn:microsoft.com/office/officeart/2005/8/layout/pyramid1"/>
    <dgm:cxn modelId="{CC058D23-A6C2-4570-922A-098B71819F0B}" type="presParOf" srcId="{9ABEF146-95BD-43E4-9530-1488269369DD}" destId="{C428992D-4CF6-490D-91DA-F656A2FA764E}" srcOrd="1" destOrd="0" presId="urn:microsoft.com/office/officeart/2005/8/layout/pyramid1"/>
    <dgm:cxn modelId="{D16747CD-6E71-4558-A893-0947B56B6B20}" type="presParOf" srcId="{8E43D6C1-ABBC-42FC-B1C3-0D6C0488E737}" destId="{47D45B53-CDAB-4301-BD23-45000139943F}" srcOrd="2" destOrd="0" presId="urn:microsoft.com/office/officeart/2005/8/layout/pyramid1"/>
    <dgm:cxn modelId="{E04DBA27-1FA8-4068-96AB-C1531E9719B1}" type="presParOf" srcId="{47D45B53-CDAB-4301-BD23-45000139943F}" destId="{699F067B-A64E-46D2-9163-6D5C2F484ABA}" srcOrd="0" destOrd="0" presId="urn:microsoft.com/office/officeart/2005/8/layout/pyramid1"/>
    <dgm:cxn modelId="{565AA1BC-B652-4F7B-B420-E4046826BB85}" type="presParOf" srcId="{47D45B53-CDAB-4301-BD23-45000139943F}" destId="{4A860141-4CBA-43BF-B33B-8F73F186F9EF}" srcOrd="1" destOrd="0" presId="urn:microsoft.com/office/officeart/2005/8/layout/pyramid1"/>
    <dgm:cxn modelId="{9EDEFD75-4710-4374-B29D-51BDBFCF0A30}" type="presParOf" srcId="{8E43D6C1-ABBC-42FC-B1C3-0D6C0488E737}" destId="{D6C412FA-A47D-46B7-AC91-4349454F37E0}" srcOrd="3" destOrd="0" presId="urn:microsoft.com/office/officeart/2005/8/layout/pyramid1"/>
    <dgm:cxn modelId="{B84D6F2C-7424-4DDF-9FEE-1BAD50E6899C}" type="presParOf" srcId="{D6C412FA-A47D-46B7-AC91-4349454F37E0}" destId="{BC356177-BB70-4571-815E-C21E41CD65EB}" srcOrd="0" destOrd="0" presId="urn:microsoft.com/office/officeart/2005/8/layout/pyramid1"/>
    <dgm:cxn modelId="{DB085CA4-6333-4831-92F8-1CB7CC0FD0DB}" type="presParOf" srcId="{D6C412FA-A47D-46B7-AC91-4349454F37E0}" destId="{75ED8DD3-0796-47B6-A201-DCF54044DC87}" srcOrd="1" destOrd="0" presId="urn:microsoft.com/office/officeart/2005/8/layout/pyramid1"/>
    <dgm:cxn modelId="{95D506B1-DE78-4139-B238-00E883FDC99F}" type="presParOf" srcId="{8E43D6C1-ABBC-42FC-B1C3-0D6C0488E737}" destId="{2E5C2ED4-B11A-44F9-848D-5A1EE22228B5}" srcOrd="4" destOrd="0" presId="urn:microsoft.com/office/officeart/2005/8/layout/pyramid1"/>
    <dgm:cxn modelId="{14C949F1-2FAA-49D3-8A53-95D0869B1BC2}" type="presParOf" srcId="{2E5C2ED4-B11A-44F9-848D-5A1EE22228B5}" destId="{34E90456-7176-4CA3-AB22-7ECE2A470F55}" srcOrd="0" destOrd="0" presId="urn:microsoft.com/office/officeart/2005/8/layout/pyramid1"/>
    <dgm:cxn modelId="{6DACE1DF-F20A-40CF-9D1C-A70902A3AC17}"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4E036D3A-3B4C-4BE1-BB0A-00564199EAE5}" type="presOf" srcId="{F2B01602-D734-4203-898B-506F95327608}" destId="{B1B641A5-7D14-40A4-9461-0526304FAE7B}" srcOrd="1" destOrd="0" presId="urn:microsoft.com/office/officeart/2005/8/layout/pyramid1"/>
    <dgm:cxn modelId="{906905BA-A570-4DD6-B93D-189588AC00E2}" type="presOf" srcId="{CB254CFF-AE29-4C58-BC27-60622EA9A076}" destId="{8C568DD7-57C6-44D2-A1D7-FC8E1ECEA145}" srcOrd="1" destOrd="0" presId="urn:microsoft.com/office/officeart/2005/8/layout/pyramid1"/>
    <dgm:cxn modelId="{3DB752B5-76A7-4763-8515-9CF5CA727D4E}" type="presOf" srcId="{015D1648-55B8-4A08-AA04-A70BBB9CF712}" destId="{C428992D-4CF6-490D-91DA-F656A2FA764E}" srcOrd="1"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498D4D61-5584-4B6D-831F-7BB1D6083342}" type="presOf" srcId="{9F844304-C8C8-4981-A471-00495CE39262}" destId="{75ED8DD3-0796-47B6-A201-DCF54044DC87}" srcOrd="1" destOrd="0" presId="urn:microsoft.com/office/officeart/2005/8/layout/pyramid1"/>
    <dgm:cxn modelId="{47F14C47-35D3-4A53-9E7F-A21D1C380139}" type="presOf" srcId="{CB254CFF-AE29-4C58-BC27-60622EA9A076}" destId="{33D905BC-194A-4AC5-9669-96839A7C049C}" srcOrd="0"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E886CDF5-8631-4E19-A81F-7C2DB8800C77}" type="presOf" srcId="{DB6C2C34-6FA6-440C-943A-CDB125D2614C}" destId="{699F067B-A64E-46D2-9163-6D5C2F484ABA}"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3A53266D-A3DD-4FE1-9DA6-EDD986765301}" type="presOf" srcId="{F2B01602-D734-4203-898B-506F95327608}" destId="{34E90456-7176-4CA3-AB22-7ECE2A470F55}" srcOrd="0" destOrd="0" presId="urn:microsoft.com/office/officeart/2005/8/layout/pyramid1"/>
    <dgm:cxn modelId="{78646C51-9B65-4DFE-BB74-DC8BC195B6AA}" type="presOf" srcId="{015D1648-55B8-4A08-AA04-A70BBB9CF712}" destId="{075668C0-C38E-4ECF-AF09-904519046F58}" srcOrd="0"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4632E82C-B4C1-4F48-A602-0DBDD75D2586}" type="presOf" srcId="{8977AFAA-39ED-4987-8EA3-760D5D1B2F6B}" destId="{8E43D6C1-ABBC-42FC-B1C3-0D6C0488E737}" srcOrd="0" destOrd="0" presId="urn:microsoft.com/office/officeart/2005/8/layout/pyramid1"/>
    <dgm:cxn modelId="{12EF6852-732B-4BC4-823A-D504C667CA43}" type="presOf" srcId="{DB6C2C34-6FA6-440C-943A-CDB125D2614C}" destId="{4A860141-4CBA-43BF-B33B-8F73F186F9EF}" srcOrd="1" destOrd="0" presId="urn:microsoft.com/office/officeart/2005/8/layout/pyramid1"/>
    <dgm:cxn modelId="{B1732680-780C-4417-86EE-6A9DF5B9E302}" type="presOf" srcId="{9F844304-C8C8-4981-A471-00495CE39262}" destId="{BC356177-BB70-4571-815E-C21E41CD65EB}" srcOrd="0"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09832429-8EB3-452F-BF93-87E81D8AEF59}" type="presParOf" srcId="{8E43D6C1-ABBC-42FC-B1C3-0D6C0488E737}" destId="{A39D0F86-E4B8-40E2-814F-9E734ABA8F37}" srcOrd="0" destOrd="0" presId="urn:microsoft.com/office/officeart/2005/8/layout/pyramid1"/>
    <dgm:cxn modelId="{BF1E3A23-6108-456A-A049-345DBD27AE57}" type="presParOf" srcId="{A39D0F86-E4B8-40E2-814F-9E734ABA8F37}" destId="{33D905BC-194A-4AC5-9669-96839A7C049C}" srcOrd="0" destOrd="0" presId="urn:microsoft.com/office/officeart/2005/8/layout/pyramid1"/>
    <dgm:cxn modelId="{ED646708-14CC-464C-8DEC-8E7A782A3C96}" type="presParOf" srcId="{A39D0F86-E4B8-40E2-814F-9E734ABA8F37}" destId="{8C568DD7-57C6-44D2-A1D7-FC8E1ECEA145}" srcOrd="1" destOrd="0" presId="urn:microsoft.com/office/officeart/2005/8/layout/pyramid1"/>
    <dgm:cxn modelId="{D793630D-18CE-4BEE-8553-B4A20D1BDEAF}" type="presParOf" srcId="{8E43D6C1-ABBC-42FC-B1C3-0D6C0488E737}" destId="{9ABEF146-95BD-43E4-9530-1488269369DD}" srcOrd="1" destOrd="0" presId="urn:microsoft.com/office/officeart/2005/8/layout/pyramid1"/>
    <dgm:cxn modelId="{B59C8D64-053D-41F0-9C40-25F4A155A517}" type="presParOf" srcId="{9ABEF146-95BD-43E4-9530-1488269369DD}" destId="{075668C0-C38E-4ECF-AF09-904519046F58}" srcOrd="0" destOrd="0" presId="urn:microsoft.com/office/officeart/2005/8/layout/pyramid1"/>
    <dgm:cxn modelId="{D2F1E268-03C6-41A4-BF5D-348449406824}" type="presParOf" srcId="{9ABEF146-95BD-43E4-9530-1488269369DD}" destId="{C428992D-4CF6-490D-91DA-F656A2FA764E}" srcOrd="1" destOrd="0" presId="urn:microsoft.com/office/officeart/2005/8/layout/pyramid1"/>
    <dgm:cxn modelId="{457B654B-60A1-4854-A9F1-2551F0BE6BDC}" type="presParOf" srcId="{8E43D6C1-ABBC-42FC-B1C3-0D6C0488E737}" destId="{47D45B53-CDAB-4301-BD23-45000139943F}" srcOrd="2" destOrd="0" presId="urn:microsoft.com/office/officeart/2005/8/layout/pyramid1"/>
    <dgm:cxn modelId="{0D3ECD13-5BA7-4019-8E27-E904BBD15DEB}" type="presParOf" srcId="{47D45B53-CDAB-4301-BD23-45000139943F}" destId="{699F067B-A64E-46D2-9163-6D5C2F484ABA}" srcOrd="0" destOrd="0" presId="urn:microsoft.com/office/officeart/2005/8/layout/pyramid1"/>
    <dgm:cxn modelId="{A0BB18BB-10B3-4480-9C9C-4565E3071780}" type="presParOf" srcId="{47D45B53-CDAB-4301-BD23-45000139943F}" destId="{4A860141-4CBA-43BF-B33B-8F73F186F9EF}" srcOrd="1" destOrd="0" presId="urn:microsoft.com/office/officeart/2005/8/layout/pyramid1"/>
    <dgm:cxn modelId="{1FC7A639-505D-4E92-9568-CBA3926ACF0B}" type="presParOf" srcId="{8E43D6C1-ABBC-42FC-B1C3-0D6C0488E737}" destId="{D6C412FA-A47D-46B7-AC91-4349454F37E0}" srcOrd="3" destOrd="0" presId="urn:microsoft.com/office/officeart/2005/8/layout/pyramid1"/>
    <dgm:cxn modelId="{AEB9A5AC-1E95-4C96-B5EB-1800633EBC54}" type="presParOf" srcId="{D6C412FA-A47D-46B7-AC91-4349454F37E0}" destId="{BC356177-BB70-4571-815E-C21E41CD65EB}" srcOrd="0" destOrd="0" presId="urn:microsoft.com/office/officeart/2005/8/layout/pyramid1"/>
    <dgm:cxn modelId="{963614FC-4AD3-48B5-AB09-E0F71A427121}" type="presParOf" srcId="{D6C412FA-A47D-46B7-AC91-4349454F37E0}" destId="{75ED8DD3-0796-47B6-A201-DCF54044DC87}" srcOrd="1" destOrd="0" presId="urn:microsoft.com/office/officeart/2005/8/layout/pyramid1"/>
    <dgm:cxn modelId="{0D634F84-076A-4AE8-AA35-A7D5CBAC783D}" type="presParOf" srcId="{8E43D6C1-ABBC-42FC-B1C3-0D6C0488E737}" destId="{2E5C2ED4-B11A-44F9-848D-5A1EE22228B5}" srcOrd="4" destOrd="0" presId="urn:microsoft.com/office/officeart/2005/8/layout/pyramid1"/>
    <dgm:cxn modelId="{C82348DE-F156-4D83-8595-B49E135652AD}" type="presParOf" srcId="{2E5C2ED4-B11A-44F9-848D-5A1EE22228B5}" destId="{34E90456-7176-4CA3-AB22-7ECE2A470F55}" srcOrd="0" destOrd="0" presId="urn:microsoft.com/office/officeart/2005/8/layout/pyramid1"/>
    <dgm:cxn modelId="{054422B9-AFFF-4FF4-838E-10D35624C715}"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DE74FBE3-A9F7-4ADD-A67A-C5806886C4ED}" srcId="{8977AFAA-39ED-4987-8EA3-760D5D1B2F6B}" destId="{9F844304-C8C8-4981-A471-00495CE39262}" srcOrd="3" destOrd="0" parTransId="{4A596909-43BA-4BB5-8A74-E0B634D878FD}" sibTransId="{900CC178-38FC-412D-8ECA-313EEFA613D3}"/>
    <dgm:cxn modelId="{B5EFB2AE-B8EC-474C-895C-A3B0077D268D}" type="presOf" srcId="{9F844304-C8C8-4981-A471-00495CE39262}" destId="{BC356177-BB70-4571-815E-C21E41CD65EB}" srcOrd="0"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E734C7F7-5C02-43AA-8E84-077930490420}" type="presOf" srcId="{F2B01602-D734-4203-898B-506F95327608}" destId="{34E90456-7176-4CA3-AB22-7ECE2A470F55}" srcOrd="0" destOrd="0" presId="urn:microsoft.com/office/officeart/2005/8/layout/pyramid1"/>
    <dgm:cxn modelId="{F4661FFA-D0F3-48CB-BF1C-80A3BF62D6E3}" type="presOf" srcId="{DB6C2C34-6FA6-440C-943A-CDB125D2614C}" destId="{4A860141-4CBA-43BF-B33B-8F73F186F9EF}" srcOrd="1" destOrd="0" presId="urn:microsoft.com/office/officeart/2005/8/layout/pyramid1"/>
    <dgm:cxn modelId="{1C02DD50-DD21-4C5E-951D-AB55D9EEDE64}" type="presOf" srcId="{CB254CFF-AE29-4C58-BC27-60622EA9A076}" destId="{33D905BC-194A-4AC5-9669-96839A7C049C}"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F45A2F4F-FCBF-4393-A18A-E8C45D9EF91C}" type="presOf" srcId="{015D1648-55B8-4A08-AA04-A70BBB9CF712}" destId="{075668C0-C38E-4ECF-AF09-904519046F58}" srcOrd="0" destOrd="0" presId="urn:microsoft.com/office/officeart/2005/8/layout/pyramid1"/>
    <dgm:cxn modelId="{134FD096-D8A2-41F6-A60D-D9CCB15886AD}" type="presOf" srcId="{F2B01602-D734-4203-898B-506F95327608}" destId="{B1B641A5-7D14-40A4-9461-0526304FAE7B}" srcOrd="1" destOrd="0" presId="urn:microsoft.com/office/officeart/2005/8/layout/pyramid1"/>
    <dgm:cxn modelId="{E1E8909D-25E5-4613-81E9-CDCE9686FE81}" type="presOf" srcId="{DB6C2C34-6FA6-440C-943A-CDB125D2614C}" destId="{699F067B-A64E-46D2-9163-6D5C2F484ABA}" srcOrd="0" destOrd="0" presId="urn:microsoft.com/office/officeart/2005/8/layout/pyramid1"/>
    <dgm:cxn modelId="{CD3CE175-E2A9-46B5-AABD-6AE38A74BDDC}" type="presOf" srcId="{015D1648-55B8-4A08-AA04-A70BBB9CF712}" destId="{C428992D-4CF6-490D-91DA-F656A2FA764E}" srcOrd="1" destOrd="0" presId="urn:microsoft.com/office/officeart/2005/8/layout/pyramid1"/>
    <dgm:cxn modelId="{7DA2F30D-8B5A-44F2-8091-697290885171}" type="presOf" srcId="{9F844304-C8C8-4981-A471-00495CE39262}" destId="{75ED8DD3-0796-47B6-A201-DCF54044DC87}" srcOrd="1" destOrd="0" presId="urn:microsoft.com/office/officeart/2005/8/layout/pyramid1"/>
    <dgm:cxn modelId="{1EC98C8A-654E-451C-B20B-D6BD3CDBE331}" type="presOf" srcId="{8977AFAA-39ED-4987-8EA3-760D5D1B2F6B}" destId="{8E43D6C1-ABBC-42FC-B1C3-0D6C0488E737}" srcOrd="0"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7C0051F4-9094-4666-BCDC-F187F15711A7}" type="presOf" srcId="{CB254CFF-AE29-4C58-BC27-60622EA9A076}" destId="{8C568DD7-57C6-44D2-A1D7-FC8E1ECEA145}" srcOrd="1"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97D6CA24-2B59-44D2-A243-D2AD7DA1B393}" type="presParOf" srcId="{8E43D6C1-ABBC-42FC-B1C3-0D6C0488E737}" destId="{A39D0F86-E4B8-40E2-814F-9E734ABA8F37}" srcOrd="0" destOrd="0" presId="urn:microsoft.com/office/officeart/2005/8/layout/pyramid1"/>
    <dgm:cxn modelId="{836116C7-D945-4FE8-8207-F13DC00D670C}" type="presParOf" srcId="{A39D0F86-E4B8-40E2-814F-9E734ABA8F37}" destId="{33D905BC-194A-4AC5-9669-96839A7C049C}" srcOrd="0" destOrd="0" presId="urn:microsoft.com/office/officeart/2005/8/layout/pyramid1"/>
    <dgm:cxn modelId="{16062EF2-375B-4DF8-8527-BC63A59FAE36}" type="presParOf" srcId="{A39D0F86-E4B8-40E2-814F-9E734ABA8F37}" destId="{8C568DD7-57C6-44D2-A1D7-FC8E1ECEA145}" srcOrd="1" destOrd="0" presId="urn:microsoft.com/office/officeart/2005/8/layout/pyramid1"/>
    <dgm:cxn modelId="{6AC90106-34C8-4FF2-A8E2-F5AB6A040B85}" type="presParOf" srcId="{8E43D6C1-ABBC-42FC-B1C3-0D6C0488E737}" destId="{9ABEF146-95BD-43E4-9530-1488269369DD}" srcOrd="1" destOrd="0" presId="urn:microsoft.com/office/officeart/2005/8/layout/pyramid1"/>
    <dgm:cxn modelId="{2E060FFF-616E-45B3-8940-8C4B4B78A46C}" type="presParOf" srcId="{9ABEF146-95BD-43E4-9530-1488269369DD}" destId="{075668C0-C38E-4ECF-AF09-904519046F58}" srcOrd="0" destOrd="0" presId="urn:microsoft.com/office/officeart/2005/8/layout/pyramid1"/>
    <dgm:cxn modelId="{69E42507-2011-463C-94EF-2470B87B4682}" type="presParOf" srcId="{9ABEF146-95BD-43E4-9530-1488269369DD}" destId="{C428992D-4CF6-490D-91DA-F656A2FA764E}" srcOrd="1" destOrd="0" presId="urn:microsoft.com/office/officeart/2005/8/layout/pyramid1"/>
    <dgm:cxn modelId="{D92AFE41-EA56-48FA-B199-DCDC85ADD492}" type="presParOf" srcId="{8E43D6C1-ABBC-42FC-B1C3-0D6C0488E737}" destId="{47D45B53-CDAB-4301-BD23-45000139943F}" srcOrd="2" destOrd="0" presId="urn:microsoft.com/office/officeart/2005/8/layout/pyramid1"/>
    <dgm:cxn modelId="{B27C5067-20EC-425A-A1EC-9687472CF4C8}" type="presParOf" srcId="{47D45B53-CDAB-4301-BD23-45000139943F}" destId="{699F067B-A64E-46D2-9163-6D5C2F484ABA}" srcOrd="0" destOrd="0" presId="urn:microsoft.com/office/officeart/2005/8/layout/pyramid1"/>
    <dgm:cxn modelId="{636353EA-1722-45DC-8A13-94A6AD154E3F}" type="presParOf" srcId="{47D45B53-CDAB-4301-BD23-45000139943F}" destId="{4A860141-4CBA-43BF-B33B-8F73F186F9EF}" srcOrd="1" destOrd="0" presId="urn:microsoft.com/office/officeart/2005/8/layout/pyramid1"/>
    <dgm:cxn modelId="{36970D32-1E1D-4369-8DEA-4D7CDB535B1F}" type="presParOf" srcId="{8E43D6C1-ABBC-42FC-B1C3-0D6C0488E737}" destId="{D6C412FA-A47D-46B7-AC91-4349454F37E0}" srcOrd="3" destOrd="0" presId="urn:microsoft.com/office/officeart/2005/8/layout/pyramid1"/>
    <dgm:cxn modelId="{0EC62235-B192-4A21-86F5-A6CF74508B26}" type="presParOf" srcId="{D6C412FA-A47D-46B7-AC91-4349454F37E0}" destId="{BC356177-BB70-4571-815E-C21E41CD65EB}" srcOrd="0" destOrd="0" presId="urn:microsoft.com/office/officeart/2005/8/layout/pyramid1"/>
    <dgm:cxn modelId="{5E04F9F2-DD47-4564-A1BD-17CB6FFD5918}" type="presParOf" srcId="{D6C412FA-A47D-46B7-AC91-4349454F37E0}" destId="{75ED8DD3-0796-47B6-A201-DCF54044DC87}" srcOrd="1" destOrd="0" presId="urn:microsoft.com/office/officeart/2005/8/layout/pyramid1"/>
    <dgm:cxn modelId="{F5E57762-F197-4FC6-93AF-DF5E06A9EA53}" type="presParOf" srcId="{8E43D6C1-ABBC-42FC-B1C3-0D6C0488E737}" destId="{2E5C2ED4-B11A-44F9-848D-5A1EE22228B5}" srcOrd="4" destOrd="0" presId="urn:microsoft.com/office/officeart/2005/8/layout/pyramid1"/>
    <dgm:cxn modelId="{F8E577D7-8F79-4AAD-AEB8-05B259F833C6}" type="presParOf" srcId="{2E5C2ED4-B11A-44F9-848D-5A1EE22228B5}" destId="{34E90456-7176-4CA3-AB22-7ECE2A470F55}" srcOrd="0" destOrd="0" presId="urn:microsoft.com/office/officeart/2005/8/layout/pyramid1"/>
    <dgm:cxn modelId="{EFFF83DE-E2A5-4E15-90B3-8F4AF4C4675E}"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E1DBB1A2-5BE9-4ADC-AB86-5821C4A07C27}" type="presOf" srcId="{015D1648-55B8-4A08-AA04-A70BBB9CF712}" destId="{C428992D-4CF6-490D-91DA-F656A2FA764E}" srcOrd="1"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7D07E747-FF4E-4B90-ADBF-32F860759F63}" type="presOf" srcId="{9F844304-C8C8-4981-A471-00495CE39262}" destId="{BC356177-BB70-4571-815E-C21E41CD65EB}" srcOrd="0"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12B1731A-37B1-495C-BBB8-7F51BEFB4625}" type="presOf" srcId="{DB6C2C34-6FA6-440C-943A-CDB125D2614C}" destId="{4A860141-4CBA-43BF-B33B-8F73F186F9EF}" srcOrd="1" destOrd="0" presId="urn:microsoft.com/office/officeart/2005/8/layout/pyramid1"/>
    <dgm:cxn modelId="{D9E7F217-4CA5-43B7-B711-A32627C5C088}" type="presOf" srcId="{9F844304-C8C8-4981-A471-00495CE39262}" destId="{75ED8DD3-0796-47B6-A201-DCF54044DC87}" srcOrd="1" destOrd="0" presId="urn:microsoft.com/office/officeart/2005/8/layout/pyramid1"/>
    <dgm:cxn modelId="{4783CA7C-EC47-432E-8DBA-C27116B181BF}" type="presOf" srcId="{F2B01602-D734-4203-898B-506F95327608}" destId="{B1B641A5-7D14-40A4-9461-0526304FAE7B}" srcOrd="1"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A6DA8FFF-72E5-4DA9-8939-4D71C56D3D8D}" type="presOf" srcId="{F2B01602-D734-4203-898B-506F95327608}" destId="{34E90456-7176-4CA3-AB22-7ECE2A470F55}" srcOrd="0" destOrd="0" presId="urn:microsoft.com/office/officeart/2005/8/layout/pyramid1"/>
    <dgm:cxn modelId="{B4A6E99B-E7C8-4C4E-8E55-6549739E0FFB}" type="presOf" srcId="{CB254CFF-AE29-4C58-BC27-60622EA9A076}" destId="{33D905BC-194A-4AC5-9669-96839A7C049C}" srcOrd="0" destOrd="0" presId="urn:microsoft.com/office/officeart/2005/8/layout/pyramid1"/>
    <dgm:cxn modelId="{7EB2B0CF-1010-46DC-9571-445E7EC6E455}" type="presOf" srcId="{CB254CFF-AE29-4C58-BC27-60622EA9A076}" destId="{8C568DD7-57C6-44D2-A1D7-FC8E1ECEA145}" srcOrd="1" destOrd="0" presId="urn:microsoft.com/office/officeart/2005/8/layout/pyramid1"/>
    <dgm:cxn modelId="{E9DEFA86-DC2C-493B-BABF-9669E57C956E}" type="presOf" srcId="{8977AFAA-39ED-4987-8EA3-760D5D1B2F6B}" destId="{8E43D6C1-ABBC-42FC-B1C3-0D6C0488E737}" srcOrd="0" destOrd="0" presId="urn:microsoft.com/office/officeart/2005/8/layout/pyramid1"/>
    <dgm:cxn modelId="{CAE15136-402C-47A4-97D0-19DEAB96AABC}" type="presOf" srcId="{015D1648-55B8-4A08-AA04-A70BBB9CF712}" destId="{075668C0-C38E-4ECF-AF09-904519046F58}" srcOrd="0"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21C4C6D7-203F-4537-B9EC-C52B772EE950}" type="presOf" srcId="{DB6C2C34-6FA6-440C-943A-CDB125D2614C}" destId="{699F067B-A64E-46D2-9163-6D5C2F484ABA}" srcOrd="0"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D9939BBA-49DA-47E0-B5E3-923424CFACF0}" type="presParOf" srcId="{8E43D6C1-ABBC-42FC-B1C3-0D6C0488E737}" destId="{A39D0F86-E4B8-40E2-814F-9E734ABA8F37}" srcOrd="0" destOrd="0" presId="urn:microsoft.com/office/officeart/2005/8/layout/pyramid1"/>
    <dgm:cxn modelId="{8B4A38E4-E7D8-4ABB-88A1-577A68EBC6C6}" type="presParOf" srcId="{A39D0F86-E4B8-40E2-814F-9E734ABA8F37}" destId="{33D905BC-194A-4AC5-9669-96839A7C049C}" srcOrd="0" destOrd="0" presId="urn:microsoft.com/office/officeart/2005/8/layout/pyramid1"/>
    <dgm:cxn modelId="{573CDE3C-96FF-42BC-9542-F04C0625211C}" type="presParOf" srcId="{A39D0F86-E4B8-40E2-814F-9E734ABA8F37}" destId="{8C568DD7-57C6-44D2-A1D7-FC8E1ECEA145}" srcOrd="1" destOrd="0" presId="urn:microsoft.com/office/officeart/2005/8/layout/pyramid1"/>
    <dgm:cxn modelId="{A91D9060-C2C0-44A8-A623-DAEA2B189212}" type="presParOf" srcId="{8E43D6C1-ABBC-42FC-B1C3-0D6C0488E737}" destId="{9ABEF146-95BD-43E4-9530-1488269369DD}" srcOrd="1" destOrd="0" presId="urn:microsoft.com/office/officeart/2005/8/layout/pyramid1"/>
    <dgm:cxn modelId="{CCCFB80A-DC10-48A5-9728-C66E03678800}" type="presParOf" srcId="{9ABEF146-95BD-43E4-9530-1488269369DD}" destId="{075668C0-C38E-4ECF-AF09-904519046F58}" srcOrd="0" destOrd="0" presId="urn:microsoft.com/office/officeart/2005/8/layout/pyramid1"/>
    <dgm:cxn modelId="{F09122E6-4091-4D84-966E-E32522F93F23}" type="presParOf" srcId="{9ABEF146-95BD-43E4-9530-1488269369DD}" destId="{C428992D-4CF6-490D-91DA-F656A2FA764E}" srcOrd="1" destOrd="0" presId="urn:microsoft.com/office/officeart/2005/8/layout/pyramid1"/>
    <dgm:cxn modelId="{2E577FAE-2C6A-4498-ADA7-DDBD22928CB3}" type="presParOf" srcId="{8E43D6C1-ABBC-42FC-B1C3-0D6C0488E737}" destId="{47D45B53-CDAB-4301-BD23-45000139943F}" srcOrd="2" destOrd="0" presId="urn:microsoft.com/office/officeart/2005/8/layout/pyramid1"/>
    <dgm:cxn modelId="{FDE48F95-AF12-435B-8B6B-DA4FDDB539D7}" type="presParOf" srcId="{47D45B53-CDAB-4301-BD23-45000139943F}" destId="{699F067B-A64E-46D2-9163-6D5C2F484ABA}" srcOrd="0" destOrd="0" presId="urn:microsoft.com/office/officeart/2005/8/layout/pyramid1"/>
    <dgm:cxn modelId="{DF3878B0-432A-4F67-8C43-473983BCEA3F}" type="presParOf" srcId="{47D45B53-CDAB-4301-BD23-45000139943F}" destId="{4A860141-4CBA-43BF-B33B-8F73F186F9EF}" srcOrd="1" destOrd="0" presId="urn:microsoft.com/office/officeart/2005/8/layout/pyramid1"/>
    <dgm:cxn modelId="{2A09FBB3-8489-4CE8-B314-FEFDE9AC047E}" type="presParOf" srcId="{8E43D6C1-ABBC-42FC-B1C3-0D6C0488E737}" destId="{D6C412FA-A47D-46B7-AC91-4349454F37E0}" srcOrd="3" destOrd="0" presId="urn:microsoft.com/office/officeart/2005/8/layout/pyramid1"/>
    <dgm:cxn modelId="{ED61E541-48B2-4D04-A9F1-441E2F0D920C}" type="presParOf" srcId="{D6C412FA-A47D-46B7-AC91-4349454F37E0}" destId="{BC356177-BB70-4571-815E-C21E41CD65EB}" srcOrd="0" destOrd="0" presId="urn:microsoft.com/office/officeart/2005/8/layout/pyramid1"/>
    <dgm:cxn modelId="{226726F0-4A15-4574-9996-8D1875ED3171}" type="presParOf" srcId="{D6C412FA-A47D-46B7-AC91-4349454F37E0}" destId="{75ED8DD3-0796-47B6-A201-DCF54044DC87}" srcOrd="1" destOrd="0" presId="urn:microsoft.com/office/officeart/2005/8/layout/pyramid1"/>
    <dgm:cxn modelId="{54121685-4BEC-4D7E-B7CA-B3719C3809EB}" type="presParOf" srcId="{8E43D6C1-ABBC-42FC-B1C3-0D6C0488E737}" destId="{2E5C2ED4-B11A-44F9-848D-5A1EE22228B5}" srcOrd="4" destOrd="0" presId="urn:microsoft.com/office/officeart/2005/8/layout/pyramid1"/>
    <dgm:cxn modelId="{55F5A1CE-525F-4F61-81F7-EEC31731CB64}" type="presParOf" srcId="{2E5C2ED4-B11A-44F9-848D-5A1EE22228B5}" destId="{34E90456-7176-4CA3-AB22-7ECE2A470F55}" srcOrd="0" destOrd="0" presId="urn:microsoft.com/office/officeart/2005/8/layout/pyramid1"/>
    <dgm:cxn modelId="{79A06436-6540-40B5-AA5B-DB26DC40CA0E}"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383386A5-6D84-4857-8FB8-C628480A4042}" type="presOf" srcId="{8977AFAA-39ED-4987-8EA3-760D5D1B2F6B}" destId="{8E43D6C1-ABBC-42FC-B1C3-0D6C0488E737}" srcOrd="0" destOrd="0" presId="urn:microsoft.com/office/officeart/2005/8/layout/pyramid1"/>
    <dgm:cxn modelId="{5A54B8D7-8A8B-4DD8-B0C6-88FF3C2E651B}" type="presOf" srcId="{015D1648-55B8-4A08-AA04-A70BBB9CF712}" destId="{075668C0-C38E-4ECF-AF09-904519046F58}" srcOrd="0"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7D223738-F300-498F-9A90-254A908F835C}" type="presOf" srcId="{DB6C2C34-6FA6-440C-943A-CDB125D2614C}" destId="{699F067B-A64E-46D2-9163-6D5C2F484ABA}" srcOrd="0" destOrd="0" presId="urn:microsoft.com/office/officeart/2005/8/layout/pyramid1"/>
    <dgm:cxn modelId="{4E1E739A-7F50-48E7-AB6B-E7A3D873F921}" type="presOf" srcId="{F2B01602-D734-4203-898B-506F95327608}" destId="{34E90456-7176-4CA3-AB22-7ECE2A470F55}" srcOrd="0"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B8D122C8-A913-4C6D-A39D-DAC92EA74C46}" type="presOf" srcId="{CB254CFF-AE29-4C58-BC27-60622EA9A076}" destId="{8C568DD7-57C6-44D2-A1D7-FC8E1ECEA145}" srcOrd="1"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3EE16B99-9EA5-4FDF-9EA1-A9695D16336D}" srcId="{8977AFAA-39ED-4987-8EA3-760D5D1B2F6B}" destId="{015D1648-55B8-4A08-AA04-A70BBB9CF712}" srcOrd="1" destOrd="0" parTransId="{8B2F7F80-1A9B-41A9-804E-9161369BABED}" sibTransId="{C79DA2EA-D04A-43D9-BCCD-6C73D0DF5792}"/>
    <dgm:cxn modelId="{8B2751CF-A80C-42A5-A404-0AB98E5A491C}" type="presOf" srcId="{9F844304-C8C8-4981-A471-00495CE39262}" destId="{75ED8DD3-0796-47B6-A201-DCF54044DC87}" srcOrd="1" destOrd="0" presId="urn:microsoft.com/office/officeart/2005/8/layout/pyramid1"/>
    <dgm:cxn modelId="{BAD03B49-B068-4B0C-94E5-AAD0A3A79307}" type="presOf" srcId="{F2B01602-D734-4203-898B-506F95327608}" destId="{B1B641A5-7D14-40A4-9461-0526304FAE7B}" srcOrd="1" destOrd="0" presId="urn:microsoft.com/office/officeart/2005/8/layout/pyramid1"/>
    <dgm:cxn modelId="{7BD38601-0CAB-4AF3-A316-9623BB69089C}" type="presOf" srcId="{CB254CFF-AE29-4C58-BC27-60622EA9A076}" destId="{33D905BC-194A-4AC5-9669-96839A7C049C}" srcOrd="0"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1F5209F0-D9D5-4466-ADDB-176F695951E1}" type="presOf" srcId="{015D1648-55B8-4A08-AA04-A70BBB9CF712}" destId="{C428992D-4CF6-490D-91DA-F656A2FA764E}" srcOrd="1" destOrd="0" presId="urn:microsoft.com/office/officeart/2005/8/layout/pyramid1"/>
    <dgm:cxn modelId="{038F1B0C-E780-4F44-9374-2E40E17ADABE}" type="presOf" srcId="{9F844304-C8C8-4981-A471-00495CE39262}" destId="{BC356177-BB70-4571-815E-C21E41CD65EB}" srcOrd="0" destOrd="0" presId="urn:microsoft.com/office/officeart/2005/8/layout/pyramid1"/>
    <dgm:cxn modelId="{8639D7ED-D22C-4B54-934D-6C9B165C0402}" type="presOf" srcId="{DB6C2C34-6FA6-440C-943A-CDB125D2614C}" destId="{4A860141-4CBA-43BF-B33B-8F73F186F9EF}" srcOrd="1" destOrd="0" presId="urn:microsoft.com/office/officeart/2005/8/layout/pyramid1"/>
    <dgm:cxn modelId="{22FBAD4C-D4E4-440D-A49A-FC24E9607F5E}" type="presParOf" srcId="{8E43D6C1-ABBC-42FC-B1C3-0D6C0488E737}" destId="{A39D0F86-E4B8-40E2-814F-9E734ABA8F37}" srcOrd="0" destOrd="0" presId="urn:microsoft.com/office/officeart/2005/8/layout/pyramid1"/>
    <dgm:cxn modelId="{0FDC1080-E8CC-45DF-B7AE-05B123BB81B0}" type="presParOf" srcId="{A39D0F86-E4B8-40E2-814F-9E734ABA8F37}" destId="{33D905BC-194A-4AC5-9669-96839A7C049C}" srcOrd="0" destOrd="0" presId="urn:microsoft.com/office/officeart/2005/8/layout/pyramid1"/>
    <dgm:cxn modelId="{50BE5B85-36BC-43F8-9B68-ABEF4C552B30}" type="presParOf" srcId="{A39D0F86-E4B8-40E2-814F-9E734ABA8F37}" destId="{8C568DD7-57C6-44D2-A1D7-FC8E1ECEA145}" srcOrd="1" destOrd="0" presId="urn:microsoft.com/office/officeart/2005/8/layout/pyramid1"/>
    <dgm:cxn modelId="{718A9011-B87F-4946-A2BB-9711B2CB35C3}" type="presParOf" srcId="{8E43D6C1-ABBC-42FC-B1C3-0D6C0488E737}" destId="{9ABEF146-95BD-43E4-9530-1488269369DD}" srcOrd="1" destOrd="0" presId="urn:microsoft.com/office/officeart/2005/8/layout/pyramid1"/>
    <dgm:cxn modelId="{B8619B5B-D7E3-486D-9BA1-A9326D33185D}" type="presParOf" srcId="{9ABEF146-95BD-43E4-9530-1488269369DD}" destId="{075668C0-C38E-4ECF-AF09-904519046F58}" srcOrd="0" destOrd="0" presId="urn:microsoft.com/office/officeart/2005/8/layout/pyramid1"/>
    <dgm:cxn modelId="{98D21B55-B2D3-478A-90F8-11660E96CD4B}" type="presParOf" srcId="{9ABEF146-95BD-43E4-9530-1488269369DD}" destId="{C428992D-4CF6-490D-91DA-F656A2FA764E}" srcOrd="1" destOrd="0" presId="urn:microsoft.com/office/officeart/2005/8/layout/pyramid1"/>
    <dgm:cxn modelId="{A22D4912-D438-4DD0-8200-6BF569E0045C}" type="presParOf" srcId="{8E43D6C1-ABBC-42FC-B1C3-0D6C0488E737}" destId="{47D45B53-CDAB-4301-BD23-45000139943F}" srcOrd="2" destOrd="0" presId="urn:microsoft.com/office/officeart/2005/8/layout/pyramid1"/>
    <dgm:cxn modelId="{5A4E1FE0-86BE-4B0F-ADA3-F9AE4FC8B328}" type="presParOf" srcId="{47D45B53-CDAB-4301-BD23-45000139943F}" destId="{699F067B-A64E-46D2-9163-6D5C2F484ABA}" srcOrd="0" destOrd="0" presId="urn:microsoft.com/office/officeart/2005/8/layout/pyramid1"/>
    <dgm:cxn modelId="{F3812815-1C1E-429A-8C48-C61C25B3A4BC}" type="presParOf" srcId="{47D45B53-CDAB-4301-BD23-45000139943F}" destId="{4A860141-4CBA-43BF-B33B-8F73F186F9EF}" srcOrd="1" destOrd="0" presId="urn:microsoft.com/office/officeart/2005/8/layout/pyramid1"/>
    <dgm:cxn modelId="{6424CACC-7EC3-4C44-9B6F-11B3771D9F7F}" type="presParOf" srcId="{8E43D6C1-ABBC-42FC-B1C3-0D6C0488E737}" destId="{D6C412FA-A47D-46B7-AC91-4349454F37E0}" srcOrd="3" destOrd="0" presId="urn:microsoft.com/office/officeart/2005/8/layout/pyramid1"/>
    <dgm:cxn modelId="{6FCB308F-2D0F-4265-90B1-FAA4EDAF828B}" type="presParOf" srcId="{D6C412FA-A47D-46B7-AC91-4349454F37E0}" destId="{BC356177-BB70-4571-815E-C21E41CD65EB}" srcOrd="0" destOrd="0" presId="urn:microsoft.com/office/officeart/2005/8/layout/pyramid1"/>
    <dgm:cxn modelId="{B5728E3A-589C-4CDB-9186-A58C26E1C0AC}" type="presParOf" srcId="{D6C412FA-A47D-46B7-AC91-4349454F37E0}" destId="{75ED8DD3-0796-47B6-A201-DCF54044DC87}" srcOrd="1" destOrd="0" presId="urn:microsoft.com/office/officeart/2005/8/layout/pyramid1"/>
    <dgm:cxn modelId="{FA5FD04F-DD15-4EE4-90BD-A70ECC4A1F53}" type="presParOf" srcId="{8E43D6C1-ABBC-42FC-B1C3-0D6C0488E737}" destId="{2E5C2ED4-B11A-44F9-848D-5A1EE22228B5}" srcOrd="4" destOrd="0" presId="urn:microsoft.com/office/officeart/2005/8/layout/pyramid1"/>
    <dgm:cxn modelId="{16DBF24B-EA63-45A2-9C07-BB178A73CA9D}" type="presParOf" srcId="{2E5C2ED4-B11A-44F9-848D-5A1EE22228B5}" destId="{34E90456-7176-4CA3-AB22-7ECE2A470F55}" srcOrd="0" destOrd="0" presId="urn:microsoft.com/office/officeart/2005/8/layout/pyramid1"/>
    <dgm:cxn modelId="{63AF14D9-93D6-41A8-B72E-42EDF0CE3965}"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32B9D961-18FE-4710-8C91-32D90D15EE23}" type="presOf" srcId="{9F844304-C8C8-4981-A471-00495CE39262}" destId="{BC356177-BB70-4571-815E-C21E41CD65EB}" srcOrd="0"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BB3FE678-421D-44B3-8003-2D6DF506F533}" type="presOf" srcId="{CB254CFF-AE29-4C58-BC27-60622EA9A076}" destId="{8C568DD7-57C6-44D2-A1D7-FC8E1ECEA145}" srcOrd="1" destOrd="0" presId="urn:microsoft.com/office/officeart/2005/8/layout/pyramid1"/>
    <dgm:cxn modelId="{6C99E74E-033C-46CF-AAF5-02E933AF6395}" type="presOf" srcId="{F2B01602-D734-4203-898B-506F95327608}" destId="{B1B641A5-7D14-40A4-9461-0526304FAE7B}" srcOrd="1" destOrd="0" presId="urn:microsoft.com/office/officeart/2005/8/layout/pyramid1"/>
    <dgm:cxn modelId="{E9FAA0A2-ADCA-4EA5-A3D0-AD7621760086}" type="presOf" srcId="{F2B01602-D734-4203-898B-506F95327608}" destId="{34E90456-7176-4CA3-AB22-7ECE2A470F55}" srcOrd="0" destOrd="0" presId="urn:microsoft.com/office/officeart/2005/8/layout/pyramid1"/>
    <dgm:cxn modelId="{5AAC2345-0D74-4CB5-B09B-70A09A08453C}" type="presOf" srcId="{DB6C2C34-6FA6-440C-943A-CDB125D2614C}" destId="{699F067B-A64E-46D2-9163-6D5C2F484ABA}" srcOrd="0"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883F8D15-4CE6-4B2C-A0C1-47F35BA13134}" type="presOf" srcId="{015D1648-55B8-4A08-AA04-A70BBB9CF712}" destId="{075668C0-C38E-4ECF-AF09-904519046F58}"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194921AE-17B7-4FA6-BC2B-ABD13A6B6ABF}" type="presOf" srcId="{8977AFAA-39ED-4987-8EA3-760D5D1B2F6B}" destId="{8E43D6C1-ABBC-42FC-B1C3-0D6C0488E737}" srcOrd="0" destOrd="0" presId="urn:microsoft.com/office/officeart/2005/8/layout/pyramid1"/>
    <dgm:cxn modelId="{4B4C4A84-BE58-4A39-AEBF-25160065B029}" type="presOf" srcId="{015D1648-55B8-4A08-AA04-A70BBB9CF712}" destId="{C428992D-4CF6-490D-91DA-F656A2FA764E}" srcOrd="1"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7F89FA66-35DC-4445-B5CD-E343D7BF7A65}" type="presOf" srcId="{9F844304-C8C8-4981-A471-00495CE39262}" destId="{75ED8DD3-0796-47B6-A201-DCF54044DC87}" srcOrd="1" destOrd="0" presId="urn:microsoft.com/office/officeart/2005/8/layout/pyramid1"/>
    <dgm:cxn modelId="{F76C97A5-473B-47C7-8E7D-41CD7D55D1F9}" type="presOf" srcId="{CB254CFF-AE29-4C58-BC27-60622EA9A076}" destId="{33D905BC-194A-4AC5-9669-96839A7C049C}" srcOrd="0"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4628AEE7-5FC8-4514-9416-70E440242876}" type="presOf" srcId="{DB6C2C34-6FA6-440C-943A-CDB125D2614C}" destId="{4A860141-4CBA-43BF-B33B-8F73F186F9EF}" srcOrd="1" destOrd="0" presId="urn:microsoft.com/office/officeart/2005/8/layout/pyramid1"/>
    <dgm:cxn modelId="{54BB41FF-F9DE-4740-80F2-13936C8F9E2A}" type="presParOf" srcId="{8E43D6C1-ABBC-42FC-B1C3-0D6C0488E737}" destId="{A39D0F86-E4B8-40E2-814F-9E734ABA8F37}" srcOrd="0" destOrd="0" presId="urn:microsoft.com/office/officeart/2005/8/layout/pyramid1"/>
    <dgm:cxn modelId="{C71538E5-140A-4D75-B266-892564004EC2}" type="presParOf" srcId="{A39D0F86-E4B8-40E2-814F-9E734ABA8F37}" destId="{33D905BC-194A-4AC5-9669-96839A7C049C}" srcOrd="0" destOrd="0" presId="urn:microsoft.com/office/officeart/2005/8/layout/pyramid1"/>
    <dgm:cxn modelId="{AADCEE10-7041-4D62-8BB2-1DE4AB5A5105}" type="presParOf" srcId="{A39D0F86-E4B8-40E2-814F-9E734ABA8F37}" destId="{8C568DD7-57C6-44D2-A1D7-FC8E1ECEA145}" srcOrd="1" destOrd="0" presId="urn:microsoft.com/office/officeart/2005/8/layout/pyramid1"/>
    <dgm:cxn modelId="{6AD381B3-89AB-4946-A55F-7A75DC7EC302}" type="presParOf" srcId="{8E43D6C1-ABBC-42FC-B1C3-0D6C0488E737}" destId="{9ABEF146-95BD-43E4-9530-1488269369DD}" srcOrd="1" destOrd="0" presId="urn:microsoft.com/office/officeart/2005/8/layout/pyramid1"/>
    <dgm:cxn modelId="{AC87DC29-1431-4DA3-A28F-3C6C24A55446}" type="presParOf" srcId="{9ABEF146-95BD-43E4-9530-1488269369DD}" destId="{075668C0-C38E-4ECF-AF09-904519046F58}" srcOrd="0" destOrd="0" presId="urn:microsoft.com/office/officeart/2005/8/layout/pyramid1"/>
    <dgm:cxn modelId="{D3D542E5-A848-4AFD-96B1-10BEDF688243}" type="presParOf" srcId="{9ABEF146-95BD-43E4-9530-1488269369DD}" destId="{C428992D-4CF6-490D-91DA-F656A2FA764E}" srcOrd="1" destOrd="0" presId="urn:microsoft.com/office/officeart/2005/8/layout/pyramid1"/>
    <dgm:cxn modelId="{61C5539E-D4BD-4ED3-88E4-B4A22C8688C7}" type="presParOf" srcId="{8E43D6C1-ABBC-42FC-B1C3-0D6C0488E737}" destId="{47D45B53-CDAB-4301-BD23-45000139943F}" srcOrd="2" destOrd="0" presId="urn:microsoft.com/office/officeart/2005/8/layout/pyramid1"/>
    <dgm:cxn modelId="{330E67B3-46A7-48EC-BF82-76D6A2A5EE5E}" type="presParOf" srcId="{47D45B53-CDAB-4301-BD23-45000139943F}" destId="{699F067B-A64E-46D2-9163-6D5C2F484ABA}" srcOrd="0" destOrd="0" presId="urn:microsoft.com/office/officeart/2005/8/layout/pyramid1"/>
    <dgm:cxn modelId="{5BED3B7C-8336-46F7-B8AF-866063EF5DEC}" type="presParOf" srcId="{47D45B53-CDAB-4301-BD23-45000139943F}" destId="{4A860141-4CBA-43BF-B33B-8F73F186F9EF}" srcOrd="1" destOrd="0" presId="urn:microsoft.com/office/officeart/2005/8/layout/pyramid1"/>
    <dgm:cxn modelId="{F9F11D3D-74AB-42BC-83F9-B653A859D409}" type="presParOf" srcId="{8E43D6C1-ABBC-42FC-B1C3-0D6C0488E737}" destId="{D6C412FA-A47D-46B7-AC91-4349454F37E0}" srcOrd="3" destOrd="0" presId="urn:microsoft.com/office/officeart/2005/8/layout/pyramid1"/>
    <dgm:cxn modelId="{C2B1CB50-F7BF-41C9-A996-D1AE7EB23F9E}" type="presParOf" srcId="{D6C412FA-A47D-46B7-AC91-4349454F37E0}" destId="{BC356177-BB70-4571-815E-C21E41CD65EB}" srcOrd="0" destOrd="0" presId="urn:microsoft.com/office/officeart/2005/8/layout/pyramid1"/>
    <dgm:cxn modelId="{66E0F908-4303-4DC5-A646-D6314C8076C9}" type="presParOf" srcId="{D6C412FA-A47D-46B7-AC91-4349454F37E0}" destId="{75ED8DD3-0796-47B6-A201-DCF54044DC87}" srcOrd="1" destOrd="0" presId="urn:microsoft.com/office/officeart/2005/8/layout/pyramid1"/>
    <dgm:cxn modelId="{B17152DF-4487-4F59-8A1D-C030BE80CC58}" type="presParOf" srcId="{8E43D6C1-ABBC-42FC-B1C3-0D6C0488E737}" destId="{2E5C2ED4-B11A-44F9-848D-5A1EE22228B5}" srcOrd="4" destOrd="0" presId="urn:microsoft.com/office/officeart/2005/8/layout/pyramid1"/>
    <dgm:cxn modelId="{07A8934B-8E2C-4F47-857B-CB972FA0F331}" type="presParOf" srcId="{2E5C2ED4-B11A-44F9-848D-5A1EE22228B5}" destId="{34E90456-7176-4CA3-AB22-7ECE2A470F55}" srcOrd="0" destOrd="0" presId="urn:microsoft.com/office/officeart/2005/8/layout/pyramid1"/>
    <dgm:cxn modelId="{8EC408D8-919B-451A-BB21-E9FCDEF17419}"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DE74FBE3-A9F7-4ADD-A67A-C5806886C4ED}" srcId="{8977AFAA-39ED-4987-8EA3-760D5D1B2F6B}" destId="{9F844304-C8C8-4981-A471-00495CE39262}" srcOrd="3" destOrd="0" parTransId="{4A596909-43BA-4BB5-8A74-E0B634D878FD}" sibTransId="{900CC178-38FC-412D-8ECA-313EEFA613D3}"/>
    <dgm:cxn modelId="{AB725590-F62D-4BB3-B7C6-AD92A1413EFF}" type="presOf" srcId="{DB6C2C34-6FA6-440C-943A-CDB125D2614C}" destId="{4A860141-4CBA-43BF-B33B-8F73F186F9EF}" srcOrd="1" destOrd="0" presId="urn:microsoft.com/office/officeart/2005/8/layout/pyramid1"/>
    <dgm:cxn modelId="{C49EA51B-A0B0-44C2-91D2-AE20BD1ABBC2}" type="presOf" srcId="{8977AFAA-39ED-4987-8EA3-760D5D1B2F6B}" destId="{8E43D6C1-ABBC-42FC-B1C3-0D6C0488E737}" srcOrd="0" destOrd="0" presId="urn:microsoft.com/office/officeart/2005/8/layout/pyramid1"/>
    <dgm:cxn modelId="{A22B17E8-49BC-4F34-9801-66B3358686ED}" type="presOf" srcId="{F2B01602-D734-4203-898B-506F95327608}" destId="{B1B641A5-7D14-40A4-9461-0526304FAE7B}" srcOrd="1" destOrd="0" presId="urn:microsoft.com/office/officeart/2005/8/layout/pyramid1"/>
    <dgm:cxn modelId="{9DB2EE53-E012-4389-BAD6-6F6A2AA46776}" type="presOf" srcId="{9F844304-C8C8-4981-A471-00495CE39262}" destId="{75ED8DD3-0796-47B6-A201-DCF54044DC87}" srcOrd="1"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5A2143E5-E672-43F9-ADFF-1D33E7550D34}" type="presOf" srcId="{CB254CFF-AE29-4C58-BC27-60622EA9A076}" destId="{33D905BC-194A-4AC5-9669-96839A7C049C}" srcOrd="0" destOrd="0" presId="urn:microsoft.com/office/officeart/2005/8/layout/pyramid1"/>
    <dgm:cxn modelId="{47056A8B-3CFC-4F0C-A558-8CC6CFB9C482}" type="presOf" srcId="{F2B01602-D734-4203-898B-506F95327608}" destId="{34E90456-7176-4CA3-AB22-7ECE2A470F55}"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6565425A-56C8-4AB5-97D9-C411086F6559}" type="presOf" srcId="{9F844304-C8C8-4981-A471-00495CE39262}" destId="{BC356177-BB70-4571-815E-C21E41CD65EB}" srcOrd="0" destOrd="0" presId="urn:microsoft.com/office/officeart/2005/8/layout/pyramid1"/>
    <dgm:cxn modelId="{65D75B74-D3F2-4BEC-9C7F-3A3A202D67B0}" type="presOf" srcId="{CB254CFF-AE29-4C58-BC27-60622EA9A076}" destId="{8C568DD7-57C6-44D2-A1D7-FC8E1ECEA145}" srcOrd="1" destOrd="0" presId="urn:microsoft.com/office/officeart/2005/8/layout/pyramid1"/>
    <dgm:cxn modelId="{DF6417D4-9FF7-4A0E-86EE-73AC92576DAA}" type="presOf" srcId="{015D1648-55B8-4A08-AA04-A70BBB9CF712}" destId="{075668C0-C38E-4ECF-AF09-904519046F58}" srcOrd="0"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9D87D035-A9FC-43E5-93F7-AE3040B3DF6B}" type="presOf" srcId="{DB6C2C34-6FA6-440C-943A-CDB125D2614C}" destId="{699F067B-A64E-46D2-9163-6D5C2F484ABA}" srcOrd="0" destOrd="0" presId="urn:microsoft.com/office/officeart/2005/8/layout/pyramid1"/>
    <dgm:cxn modelId="{F27D74F8-8616-4561-A92A-E31665375FB6}" type="presOf" srcId="{015D1648-55B8-4A08-AA04-A70BBB9CF712}" destId="{C428992D-4CF6-490D-91DA-F656A2FA764E}" srcOrd="1"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F3458378-416A-428D-B44D-FB98AEBE6830}" type="presParOf" srcId="{8E43D6C1-ABBC-42FC-B1C3-0D6C0488E737}" destId="{A39D0F86-E4B8-40E2-814F-9E734ABA8F37}" srcOrd="0" destOrd="0" presId="urn:microsoft.com/office/officeart/2005/8/layout/pyramid1"/>
    <dgm:cxn modelId="{258948AB-70BA-4A26-B8A0-5B1B07583437}" type="presParOf" srcId="{A39D0F86-E4B8-40E2-814F-9E734ABA8F37}" destId="{33D905BC-194A-4AC5-9669-96839A7C049C}" srcOrd="0" destOrd="0" presId="urn:microsoft.com/office/officeart/2005/8/layout/pyramid1"/>
    <dgm:cxn modelId="{79278BC2-A508-4681-B1D5-ED1879AEF3D5}" type="presParOf" srcId="{A39D0F86-E4B8-40E2-814F-9E734ABA8F37}" destId="{8C568DD7-57C6-44D2-A1D7-FC8E1ECEA145}" srcOrd="1" destOrd="0" presId="urn:microsoft.com/office/officeart/2005/8/layout/pyramid1"/>
    <dgm:cxn modelId="{2037A583-B20B-4B49-8201-70335CBCFBD1}" type="presParOf" srcId="{8E43D6C1-ABBC-42FC-B1C3-0D6C0488E737}" destId="{9ABEF146-95BD-43E4-9530-1488269369DD}" srcOrd="1" destOrd="0" presId="urn:microsoft.com/office/officeart/2005/8/layout/pyramid1"/>
    <dgm:cxn modelId="{83801F10-F990-4B2C-B663-E7D0576F446F}" type="presParOf" srcId="{9ABEF146-95BD-43E4-9530-1488269369DD}" destId="{075668C0-C38E-4ECF-AF09-904519046F58}" srcOrd="0" destOrd="0" presId="urn:microsoft.com/office/officeart/2005/8/layout/pyramid1"/>
    <dgm:cxn modelId="{61F31819-6EE2-4C68-B60A-F1C68A52E64F}" type="presParOf" srcId="{9ABEF146-95BD-43E4-9530-1488269369DD}" destId="{C428992D-4CF6-490D-91DA-F656A2FA764E}" srcOrd="1" destOrd="0" presId="urn:microsoft.com/office/officeart/2005/8/layout/pyramid1"/>
    <dgm:cxn modelId="{54E9268E-9E6E-4C2C-831B-0ECB13A75664}" type="presParOf" srcId="{8E43D6C1-ABBC-42FC-B1C3-0D6C0488E737}" destId="{47D45B53-CDAB-4301-BD23-45000139943F}" srcOrd="2" destOrd="0" presId="urn:microsoft.com/office/officeart/2005/8/layout/pyramid1"/>
    <dgm:cxn modelId="{FEF1490F-0E6A-4C4B-99AE-CD2E01DB2B43}" type="presParOf" srcId="{47D45B53-CDAB-4301-BD23-45000139943F}" destId="{699F067B-A64E-46D2-9163-6D5C2F484ABA}" srcOrd="0" destOrd="0" presId="urn:microsoft.com/office/officeart/2005/8/layout/pyramid1"/>
    <dgm:cxn modelId="{08A0A95C-47C2-4481-B3BE-F326313BEBF2}" type="presParOf" srcId="{47D45B53-CDAB-4301-BD23-45000139943F}" destId="{4A860141-4CBA-43BF-B33B-8F73F186F9EF}" srcOrd="1" destOrd="0" presId="urn:microsoft.com/office/officeart/2005/8/layout/pyramid1"/>
    <dgm:cxn modelId="{C571D5D5-564B-4F48-8767-17F5E5EBC8E7}" type="presParOf" srcId="{8E43D6C1-ABBC-42FC-B1C3-0D6C0488E737}" destId="{D6C412FA-A47D-46B7-AC91-4349454F37E0}" srcOrd="3" destOrd="0" presId="urn:microsoft.com/office/officeart/2005/8/layout/pyramid1"/>
    <dgm:cxn modelId="{DC4D59B0-8029-4075-8872-D1C094DC0E8F}" type="presParOf" srcId="{D6C412FA-A47D-46B7-AC91-4349454F37E0}" destId="{BC356177-BB70-4571-815E-C21E41CD65EB}" srcOrd="0" destOrd="0" presId="urn:microsoft.com/office/officeart/2005/8/layout/pyramid1"/>
    <dgm:cxn modelId="{95BC38C5-6F96-4FCC-968E-19060764DF94}" type="presParOf" srcId="{D6C412FA-A47D-46B7-AC91-4349454F37E0}" destId="{75ED8DD3-0796-47B6-A201-DCF54044DC87}" srcOrd="1" destOrd="0" presId="urn:microsoft.com/office/officeart/2005/8/layout/pyramid1"/>
    <dgm:cxn modelId="{A4C9F21C-D79C-4A3B-A9DD-2A3F20558912}" type="presParOf" srcId="{8E43D6C1-ABBC-42FC-B1C3-0D6C0488E737}" destId="{2E5C2ED4-B11A-44F9-848D-5A1EE22228B5}" srcOrd="4" destOrd="0" presId="urn:microsoft.com/office/officeart/2005/8/layout/pyramid1"/>
    <dgm:cxn modelId="{03D3660E-40B7-4C38-9DE8-16757918F922}" type="presParOf" srcId="{2E5C2ED4-B11A-44F9-848D-5A1EE22228B5}" destId="{34E90456-7176-4CA3-AB22-7ECE2A470F55}" srcOrd="0" destOrd="0" presId="urn:microsoft.com/office/officeart/2005/8/layout/pyramid1"/>
    <dgm:cxn modelId="{7343E727-AD0B-4F8C-A60B-B1D9E0506681}"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DE74FBE3-A9F7-4ADD-A67A-C5806886C4ED}" srcId="{8977AFAA-39ED-4987-8EA3-760D5D1B2F6B}" destId="{9F844304-C8C8-4981-A471-00495CE39262}" srcOrd="3" destOrd="0" parTransId="{4A596909-43BA-4BB5-8A74-E0B634D878FD}" sibTransId="{900CC178-38FC-412D-8ECA-313EEFA613D3}"/>
    <dgm:cxn modelId="{AB725590-F62D-4BB3-B7C6-AD92A1413EFF}" type="presOf" srcId="{DB6C2C34-6FA6-440C-943A-CDB125D2614C}" destId="{4A860141-4CBA-43BF-B33B-8F73F186F9EF}" srcOrd="1" destOrd="0" presId="urn:microsoft.com/office/officeart/2005/8/layout/pyramid1"/>
    <dgm:cxn modelId="{C49EA51B-A0B0-44C2-91D2-AE20BD1ABBC2}" type="presOf" srcId="{8977AFAA-39ED-4987-8EA3-760D5D1B2F6B}" destId="{8E43D6C1-ABBC-42FC-B1C3-0D6C0488E737}" srcOrd="0" destOrd="0" presId="urn:microsoft.com/office/officeart/2005/8/layout/pyramid1"/>
    <dgm:cxn modelId="{A22B17E8-49BC-4F34-9801-66B3358686ED}" type="presOf" srcId="{F2B01602-D734-4203-898B-506F95327608}" destId="{B1B641A5-7D14-40A4-9461-0526304FAE7B}" srcOrd="1" destOrd="0" presId="urn:microsoft.com/office/officeart/2005/8/layout/pyramid1"/>
    <dgm:cxn modelId="{9DB2EE53-E012-4389-BAD6-6F6A2AA46776}" type="presOf" srcId="{9F844304-C8C8-4981-A471-00495CE39262}" destId="{75ED8DD3-0796-47B6-A201-DCF54044DC87}" srcOrd="1"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5A2143E5-E672-43F9-ADFF-1D33E7550D34}" type="presOf" srcId="{CB254CFF-AE29-4C58-BC27-60622EA9A076}" destId="{33D905BC-194A-4AC5-9669-96839A7C049C}" srcOrd="0" destOrd="0" presId="urn:microsoft.com/office/officeart/2005/8/layout/pyramid1"/>
    <dgm:cxn modelId="{47056A8B-3CFC-4F0C-A558-8CC6CFB9C482}" type="presOf" srcId="{F2B01602-D734-4203-898B-506F95327608}" destId="{34E90456-7176-4CA3-AB22-7ECE2A470F55}"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6565425A-56C8-4AB5-97D9-C411086F6559}" type="presOf" srcId="{9F844304-C8C8-4981-A471-00495CE39262}" destId="{BC356177-BB70-4571-815E-C21E41CD65EB}" srcOrd="0" destOrd="0" presId="urn:microsoft.com/office/officeart/2005/8/layout/pyramid1"/>
    <dgm:cxn modelId="{65D75B74-D3F2-4BEC-9C7F-3A3A202D67B0}" type="presOf" srcId="{CB254CFF-AE29-4C58-BC27-60622EA9A076}" destId="{8C568DD7-57C6-44D2-A1D7-FC8E1ECEA145}" srcOrd="1" destOrd="0" presId="urn:microsoft.com/office/officeart/2005/8/layout/pyramid1"/>
    <dgm:cxn modelId="{DF6417D4-9FF7-4A0E-86EE-73AC92576DAA}" type="presOf" srcId="{015D1648-55B8-4A08-AA04-A70BBB9CF712}" destId="{075668C0-C38E-4ECF-AF09-904519046F58}" srcOrd="0"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9D87D035-A9FC-43E5-93F7-AE3040B3DF6B}" type="presOf" srcId="{DB6C2C34-6FA6-440C-943A-CDB125D2614C}" destId="{699F067B-A64E-46D2-9163-6D5C2F484ABA}" srcOrd="0" destOrd="0" presId="urn:microsoft.com/office/officeart/2005/8/layout/pyramid1"/>
    <dgm:cxn modelId="{F27D74F8-8616-4561-A92A-E31665375FB6}" type="presOf" srcId="{015D1648-55B8-4A08-AA04-A70BBB9CF712}" destId="{C428992D-4CF6-490D-91DA-F656A2FA764E}" srcOrd="1"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F3458378-416A-428D-B44D-FB98AEBE6830}" type="presParOf" srcId="{8E43D6C1-ABBC-42FC-B1C3-0D6C0488E737}" destId="{A39D0F86-E4B8-40E2-814F-9E734ABA8F37}" srcOrd="0" destOrd="0" presId="urn:microsoft.com/office/officeart/2005/8/layout/pyramid1"/>
    <dgm:cxn modelId="{258948AB-70BA-4A26-B8A0-5B1B07583437}" type="presParOf" srcId="{A39D0F86-E4B8-40E2-814F-9E734ABA8F37}" destId="{33D905BC-194A-4AC5-9669-96839A7C049C}" srcOrd="0" destOrd="0" presId="urn:microsoft.com/office/officeart/2005/8/layout/pyramid1"/>
    <dgm:cxn modelId="{79278BC2-A508-4681-B1D5-ED1879AEF3D5}" type="presParOf" srcId="{A39D0F86-E4B8-40E2-814F-9E734ABA8F37}" destId="{8C568DD7-57C6-44D2-A1D7-FC8E1ECEA145}" srcOrd="1" destOrd="0" presId="urn:microsoft.com/office/officeart/2005/8/layout/pyramid1"/>
    <dgm:cxn modelId="{2037A583-B20B-4B49-8201-70335CBCFBD1}" type="presParOf" srcId="{8E43D6C1-ABBC-42FC-B1C3-0D6C0488E737}" destId="{9ABEF146-95BD-43E4-9530-1488269369DD}" srcOrd="1" destOrd="0" presId="urn:microsoft.com/office/officeart/2005/8/layout/pyramid1"/>
    <dgm:cxn modelId="{83801F10-F990-4B2C-B663-E7D0576F446F}" type="presParOf" srcId="{9ABEF146-95BD-43E4-9530-1488269369DD}" destId="{075668C0-C38E-4ECF-AF09-904519046F58}" srcOrd="0" destOrd="0" presId="urn:microsoft.com/office/officeart/2005/8/layout/pyramid1"/>
    <dgm:cxn modelId="{61F31819-6EE2-4C68-B60A-F1C68A52E64F}" type="presParOf" srcId="{9ABEF146-95BD-43E4-9530-1488269369DD}" destId="{C428992D-4CF6-490D-91DA-F656A2FA764E}" srcOrd="1" destOrd="0" presId="urn:microsoft.com/office/officeart/2005/8/layout/pyramid1"/>
    <dgm:cxn modelId="{54E9268E-9E6E-4C2C-831B-0ECB13A75664}" type="presParOf" srcId="{8E43D6C1-ABBC-42FC-B1C3-0D6C0488E737}" destId="{47D45B53-CDAB-4301-BD23-45000139943F}" srcOrd="2" destOrd="0" presId="urn:microsoft.com/office/officeart/2005/8/layout/pyramid1"/>
    <dgm:cxn modelId="{FEF1490F-0E6A-4C4B-99AE-CD2E01DB2B43}" type="presParOf" srcId="{47D45B53-CDAB-4301-BD23-45000139943F}" destId="{699F067B-A64E-46D2-9163-6D5C2F484ABA}" srcOrd="0" destOrd="0" presId="urn:microsoft.com/office/officeart/2005/8/layout/pyramid1"/>
    <dgm:cxn modelId="{08A0A95C-47C2-4481-B3BE-F326313BEBF2}" type="presParOf" srcId="{47D45B53-CDAB-4301-BD23-45000139943F}" destId="{4A860141-4CBA-43BF-B33B-8F73F186F9EF}" srcOrd="1" destOrd="0" presId="urn:microsoft.com/office/officeart/2005/8/layout/pyramid1"/>
    <dgm:cxn modelId="{C571D5D5-564B-4F48-8767-17F5E5EBC8E7}" type="presParOf" srcId="{8E43D6C1-ABBC-42FC-B1C3-0D6C0488E737}" destId="{D6C412FA-A47D-46B7-AC91-4349454F37E0}" srcOrd="3" destOrd="0" presId="urn:microsoft.com/office/officeart/2005/8/layout/pyramid1"/>
    <dgm:cxn modelId="{DC4D59B0-8029-4075-8872-D1C094DC0E8F}" type="presParOf" srcId="{D6C412FA-A47D-46B7-AC91-4349454F37E0}" destId="{BC356177-BB70-4571-815E-C21E41CD65EB}" srcOrd="0" destOrd="0" presId="urn:microsoft.com/office/officeart/2005/8/layout/pyramid1"/>
    <dgm:cxn modelId="{95BC38C5-6F96-4FCC-968E-19060764DF94}" type="presParOf" srcId="{D6C412FA-A47D-46B7-AC91-4349454F37E0}" destId="{75ED8DD3-0796-47B6-A201-DCF54044DC87}" srcOrd="1" destOrd="0" presId="urn:microsoft.com/office/officeart/2005/8/layout/pyramid1"/>
    <dgm:cxn modelId="{A4C9F21C-D79C-4A3B-A9DD-2A3F20558912}" type="presParOf" srcId="{8E43D6C1-ABBC-42FC-B1C3-0D6C0488E737}" destId="{2E5C2ED4-B11A-44F9-848D-5A1EE22228B5}" srcOrd="4" destOrd="0" presId="urn:microsoft.com/office/officeart/2005/8/layout/pyramid1"/>
    <dgm:cxn modelId="{03D3660E-40B7-4C38-9DE8-16757918F922}" type="presParOf" srcId="{2E5C2ED4-B11A-44F9-848D-5A1EE22228B5}" destId="{34E90456-7176-4CA3-AB22-7ECE2A470F55}" srcOrd="0" destOrd="0" presId="urn:microsoft.com/office/officeart/2005/8/layout/pyramid1"/>
    <dgm:cxn modelId="{7343E727-AD0B-4F8C-A60B-B1D9E0506681}"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DE74FBE3-A9F7-4ADD-A67A-C5806886C4ED}" srcId="{8977AFAA-39ED-4987-8EA3-760D5D1B2F6B}" destId="{9F844304-C8C8-4981-A471-00495CE39262}" srcOrd="3" destOrd="0" parTransId="{4A596909-43BA-4BB5-8A74-E0B634D878FD}" sibTransId="{900CC178-38FC-412D-8ECA-313EEFA613D3}"/>
    <dgm:cxn modelId="{AB725590-F62D-4BB3-B7C6-AD92A1413EFF}" type="presOf" srcId="{DB6C2C34-6FA6-440C-943A-CDB125D2614C}" destId="{4A860141-4CBA-43BF-B33B-8F73F186F9EF}" srcOrd="1" destOrd="0" presId="urn:microsoft.com/office/officeart/2005/8/layout/pyramid1"/>
    <dgm:cxn modelId="{C49EA51B-A0B0-44C2-91D2-AE20BD1ABBC2}" type="presOf" srcId="{8977AFAA-39ED-4987-8EA3-760D5D1B2F6B}" destId="{8E43D6C1-ABBC-42FC-B1C3-0D6C0488E737}" srcOrd="0" destOrd="0" presId="urn:microsoft.com/office/officeart/2005/8/layout/pyramid1"/>
    <dgm:cxn modelId="{A22B17E8-49BC-4F34-9801-66B3358686ED}" type="presOf" srcId="{F2B01602-D734-4203-898B-506F95327608}" destId="{B1B641A5-7D14-40A4-9461-0526304FAE7B}" srcOrd="1" destOrd="0" presId="urn:microsoft.com/office/officeart/2005/8/layout/pyramid1"/>
    <dgm:cxn modelId="{9DB2EE53-E012-4389-BAD6-6F6A2AA46776}" type="presOf" srcId="{9F844304-C8C8-4981-A471-00495CE39262}" destId="{75ED8DD3-0796-47B6-A201-DCF54044DC87}" srcOrd="1"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5A2143E5-E672-43F9-ADFF-1D33E7550D34}" type="presOf" srcId="{CB254CFF-AE29-4C58-BC27-60622EA9A076}" destId="{33D905BC-194A-4AC5-9669-96839A7C049C}" srcOrd="0" destOrd="0" presId="urn:microsoft.com/office/officeart/2005/8/layout/pyramid1"/>
    <dgm:cxn modelId="{47056A8B-3CFC-4F0C-A558-8CC6CFB9C482}" type="presOf" srcId="{F2B01602-D734-4203-898B-506F95327608}" destId="{34E90456-7176-4CA3-AB22-7ECE2A470F55}"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6565425A-56C8-4AB5-97D9-C411086F6559}" type="presOf" srcId="{9F844304-C8C8-4981-A471-00495CE39262}" destId="{BC356177-BB70-4571-815E-C21E41CD65EB}" srcOrd="0" destOrd="0" presId="urn:microsoft.com/office/officeart/2005/8/layout/pyramid1"/>
    <dgm:cxn modelId="{65D75B74-D3F2-4BEC-9C7F-3A3A202D67B0}" type="presOf" srcId="{CB254CFF-AE29-4C58-BC27-60622EA9A076}" destId="{8C568DD7-57C6-44D2-A1D7-FC8E1ECEA145}" srcOrd="1" destOrd="0" presId="urn:microsoft.com/office/officeart/2005/8/layout/pyramid1"/>
    <dgm:cxn modelId="{DF6417D4-9FF7-4A0E-86EE-73AC92576DAA}" type="presOf" srcId="{015D1648-55B8-4A08-AA04-A70BBB9CF712}" destId="{075668C0-C38E-4ECF-AF09-904519046F58}" srcOrd="0"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9D87D035-A9FC-43E5-93F7-AE3040B3DF6B}" type="presOf" srcId="{DB6C2C34-6FA6-440C-943A-CDB125D2614C}" destId="{699F067B-A64E-46D2-9163-6D5C2F484ABA}" srcOrd="0" destOrd="0" presId="urn:microsoft.com/office/officeart/2005/8/layout/pyramid1"/>
    <dgm:cxn modelId="{F27D74F8-8616-4561-A92A-E31665375FB6}" type="presOf" srcId="{015D1648-55B8-4A08-AA04-A70BBB9CF712}" destId="{C428992D-4CF6-490D-91DA-F656A2FA764E}" srcOrd="1"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F3458378-416A-428D-B44D-FB98AEBE6830}" type="presParOf" srcId="{8E43D6C1-ABBC-42FC-B1C3-0D6C0488E737}" destId="{A39D0F86-E4B8-40E2-814F-9E734ABA8F37}" srcOrd="0" destOrd="0" presId="urn:microsoft.com/office/officeart/2005/8/layout/pyramid1"/>
    <dgm:cxn modelId="{258948AB-70BA-4A26-B8A0-5B1B07583437}" type="presParOf" srcId="{A39D0F86-E4B8-40E2-814F-9E734ABA8F37}" destId="{33D905BC-194A-4AC5-9669-96839A7C049C}" srcOrd="0" destOrd="0" presId="urn:microsoft.com/office/officeart/2005/8/layout/pyramid1"/>
    <dgm:cxn modelId="{79278BC2-A508-4681-B1D5-ED1879AEF3D5}" type="presParOf" srcId="{A39D0F86-E4B8-40E2-814F-9E734ABA8F37}" destId="{8C568DD7-57C6-44D2-A1D7-FC8E1ECEA145}" srcOrd="1" destOrd="0" presId="urn:microsoft.com/office/officeart/2005/8/layout/pyramid1"/>
    <dgm:cxn modelId="{2037A583-B20B-4B49-8201-70335CBCFBD1}" type="presParOf" srcId="{8E43D6C1-ABBC-42FC-B1C3-0D6C0488E737}" destId="{9ABEF146-95BD-43E4-9530-1488269369DD}" srcOrd="1" destOrd="0" presId="urn:microsoft.com/office/officeart/2005/8/layout/pyramid1"/>
    <dgm:cxn modelId="{83801F10-F990-4B2C-B663-E7D0576F446F}" type="presParOf" srcId="{9ABEF146-95BD-43E4-9530-1488269369DD}" destId="{075668C0-C38E-4ECF-AF09-904519046F58}" srcOrd="0" destOrd="0" presId="urn:microsoft.com/office/officeart/2005/8/layout/pyramid1"/>
    <dgm:cxn modelId="{61F31819-6EE2-4C68-B60A-F1C68A52E64F}" type="presParOf" srcId="{9ABEF146-95BD-43E4-9530-1488269369DD}" destId="{C428992D-4CF6-490D-91DA-F656A2FA764E}" srcOrd="1" destOrd="0" presId="urn:microsoft.com/office/officeart/2005/8/layout/pyramid1"/>
    <dgm:cxn modelId="{54E9268E-9E6E-4C2C-831B-0ECB13A75664}" type="presParOf" srcId="{8E43D6C1-ABBC-42FC-B1C3-0D6C0488E737}" destId="{47D45B53-CDAB-4301-BD23-45000139943F}" srcOrd="2" destOrd="0" presId="urn:microsoft.com/office/officeart/2005/8/layout/pyramid1"/>
    <dgm:cxn modelId="{FEF1490F-0E6A-4C4B-99AE-CD2E01DB2B43}" type="presParOf" srcId="{47D45B53-CDAB-4301-BD23-45000139943F}" destId="{699F067B-A64E-46D2-9163-6D5C2F484ABA}" srcOrd="0" destOrd="0" presId="urn:microsoft.com/office/officeart/2005/8/layout/pyramid1"/>
    <dgm:cxn modelId="{08A0A95C-47C2-4481-B3BE-F326313BEBF2}" type="presParOf" srcId="{47D45B53-CDAB-4301-BD23-45000139943F}" destId="{4A860141-4CBA-43BF-B33B-8F73F186F9EF}" srcOrd="1" destOrd="0" presId="urn:microsoft.com/office/officeart/2005/8/layout/pyramid1"/>
    <dgm:cxn modelId="{C571D5D5-564B-4F48-8767-17F5E5EBC8E7}" type="presParOf" srcId="{8E43D6C1-ABBC-42FC-B1C3-0D6C0488E737}" destId="{D6C412FA-A47D-46B7-AC91-4349454F37E0}" srcOrd="3" destOrd="0" presId="urn:microsoft.com/office/officeart/2005/8/layout/pyramid1"/>
    <dgm:cxn modelId="{DC4D59B0-8029-4075-8872-D1C094DC0E8F}" type="presParOf" srcId="{D6C412FA-A47D-46B7-AC91-4349454F37E0}" destId="{BC356177-BB70-4571-815E-C21E41CD65EB}" srcOrd="0" destOrd="0" presId="urn:microsoft.com/office/officeart/2005/8/layout/pyramid1"/>
    <dgm:cxn modelId="{95BC38C5-6F96-4FCC-968E-19060764DF94}" type="presParOf" srcId="{D6C412FA-A47D-46B7-AC91-4349454F37E0}" destId="{75ED8DD3-0796-47B6-A201-DCF54044DC87}" srcOrd="1" destOrd="0" presId="urn:microsoft.com/office/officeart/2005/8/layout/pyramid1"/>
    <dgm:cxn modelId="{A4C9F21C-D79C-4A3B-A9DD-2A3F20558912}" type="presParOf" srcId="{8E43D6C1-ABBC-42FC-B1C3-0D6C0488E737}" destId="{2E5C2ED4-B11A-44F9-848D-5A1EE22228B5}" srcOrd="4" destOrd="0" presId="urn:microsoft.com/office/officeart/2005/8/layout/pyramid1"/>
    <dgm:cxn modelId="{03D3660E-40B7-4C38-9DE8-16757918F922}" type="presParOf" srcId="{2E5C2ED4-B11A-44F9-848D-5A1EE22228B5}" destId="{34E90456-7176-4CA3-AB22-7ECE2A470F55}" srcOrd="0" destOrd="0" presId="urn:microsoft.com/office/officeart/2005/8/layout/pyramid1"/>
    <dgm:cxn modelId="{7343E727-AD0B-4F8C-A60B-B1D9E0506681}"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3"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015D1648-55B8-4A08-AA04-A70BBB9CF712}">
      <dgm:prSet phldrT="[Text]"/>
      <dgm:spPr/>
      <dgm:t>
        <a:bodyPr/>
        <a:lstStyle/>
        <a:p>
          <a:r>
            <a:rPr lang="en-US" dirty="0"/>
            <a:t>  </a:t>
          </a:r>
        </a:p>
      </dgm:t>
    </dgm:pt>
    <dgm:pt modelId="{8B2F7F80-1A9B-41A9-804E-9161369BABED}" type="parTrans" cxnId="{3EE16B99-9EA5-4FDF-9EA1-A9695D16336D}">
      <dgm:prSet/>
      <dgm:spPr/>
      <dgm:t>
        <a:bodyPr/>
        <a:lstStyle/>
        <a:p>
          <a:endParaRPr lang="en-US"/>
        </a:p>
      </dgm:t>
    </dgm:pt>
    <dgm:pt modelId="{C79DA2EA-D04A-43D9-BCCD-6C73D0DF5792}" type="sib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39544E38-A556-4CF2-B3D3-BCAB24206676}" type="parTrans" cxnId="{DE26D745-F1CE-427D-B0D9-849A648F4201}">
      <dgm:prSet/>
      <dgm:spPr/>
      <dgm:t>
        <a:bodyPr/>
        <a:lstStyle/>
        <a:p>
          <a:endParaRPr lang="en-US"/>
        </a:p>
      </dgm:t>
    </dgm:pt>
    <dgm:pt modelId="{DADEB109-7CCE-4968-BDBB-9986B58A1992}" type="sibTrans" cxnId="{DE26D745-F1CE-427D-B0D9-849A648F4201}">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53EA6DF3-85C5-4879-A162-3178C9BFE276}" type="presOf" srcId="{DB6C2C34-6FA6-440C-943A-CDB125D2614C}" destId="{4A860141-4CBA-43BF-B33B-8F73F186F9EF}" srcOrd="1" destOrd="0" presId="urn:microsoft.com/office/officeart/2005/8/layout/pyramid1"/>
    <dgm:cxn modelId="{63444A83-5B15-4B63-B03F-3DB8327FED99}" type="presOf" srcId="{CB254CFF-AE29-4C58-BC27-60622EA9A076}" destId="{33D905BC-194A-4AC5-9669-96839A7C049C}" srcOrd="0" destOrd="0" presId="urn:microsoft.com/office/officeart/2005/8/layout/pyramid1"/>
    <dgm:cxn modelId="{F30391F3-25D4-47AF-A3BB-FA853FD9B217}" type="presOf" srcId="{015D1648-55B8-4A08-AA04-A70BBB9CF712}" destId="{C428992D-4CF6-490D-91DA-F656A2FA764E}" srcOrd="1" destOrd="0" presId="urn:microsoft.com/office/officeart/2005/8/layout/pyramid1"/>
    <dgm:cxn modelId="{7750F476-3CD0-42CD-8428-8ECF32430AB5}" type="presOf" srcId="{CB254CFF-AE29-4C58-BC27-60622EA9A076}" destId="{8C568DD7-57C6-44D2-A1D7-FC8E1ECEA145}" srcOrd="1"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11C28B7A-0046-4C0F-B556-B8BD4297419F}" type="presOf" srcId="{9F844304-C8C8-4981-A471-00495CE39262}" destId="{BC356177-BB70-4571-815E-C21E41CD65EB}" srcOrd="0"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C1CBADE0-7034-42FD-B194-2CEF98B0FA06}" type="presOf" srcId="{F2B01602-D734-4203-898B-506F95327608}" destId="{B1B641A5-7D14-40A4-9461-0526304FAE7B}" srcOrd="1" destOrd="0" presId="urn:microsoft.com/office/officeart/2005/8/layout/pyramid1"/>
    <dgm:cxn modelId="{B0E0B23F-3E9E-4277-9610-CF462046233E}" type="presOf" srcId="{F2B01602-D734-4203-898B-506F95327608}" destId="{34E90456-7176-4CA3-AB22-7ECE2A470F55}" srcOrd="0" destOrd="0" presId="urn:microsoft.com/office/officeart/2005/8/layout/pyramid1"/>
    <dgm:cxn modelId="{32703CB0-1613-4D37-8F30-B37ACED95B65}" type="presOf" srcId="{8977AFAA-39ED-4987-8EA3-760D5D1B2F6B}" destId="{8E43D6C1-ABBC-42FC-B1C3-0D6C0488E737}"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56117E01-CE07-48EB-8FF9-11E81F69C18F}" type="presOf" srcId="{015D1648-55B8-4A08-AA04-A70BBB9CF712}" destId="{075668C0-C38E-4ECF-AF09-904519046F58}" srcOrd="0"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A43AE7A8-8BC9-4896-853F-78F1A0803CB7}" type="presOf" srcId="{9F844304-C8C8-4981-A471-00495CE39262}" destId="{75ED8DD3-0796-47B6-A201-DCF54044DC87}" srcOrd="1" destOrd="0" presId="urn:microsoft.com/office/officeart/2005/8/layout/pyramid1"/>
    <dgm:cxn modelId="{05A0B2B0-CC2E-42CC-8983-852A4FC0832F}" type="presOf" srcId="{DB6C2C34-6FA6-440C-943A-CDB125D2614C}" destId="{699F067B-A64E-46D2-9163-6D5C2F484ABA}" srcOrd="0"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7F7EF6D6-E1D6-4C51-A203-9642B250AF51}" type="presParOf" srcId="{8E43D6C1-ABBC-42FC-B1C3-0D6C0488E737}" destId="{A39D0F86-E4B8-40E2-814F-9E734ABA8F37}" srcOrd="0" destOrd="0" presId="urn:microsoft.com/office/officeart/2005/8/layout/pyramid1"/>
    <dgm:cxn modelId="{DAA04A47-D886-4667-ADA5-9BAE0E7692DF}" type="presParOf" srcId="{A39D0F86-E4B8-40E2-814F-9E734ABA8F37}" destId="{33D905BC-194A-4AC5-9669-96839A7C049C}" srcOrd="0" destOrd="0" presId="urn:microsoft.com/office/officeart/2005/8/layout/pyramid1"/>
    <dgm:cxn modelId="{5D28CC7B-8BAB-4304-A915-F16BF2007847}" type="presParOf" srcId="{A39D0F86-E4B8-40E2-814F-9E734ABA8F37}" destId="{8C568DD7-57C6-44D2-A1D7-FC8E1ECEA145}" srcOrd="1" destOrd="0" presId="urn:microsoft.com/office/officeart/2005/8/layout/pyramid1"/>
    <dgm:cxn modelId="{87595A14-2162-467F-B108-61BD861A779A}" type="presParOf" srcId="{8E43D6C1-ABBC-42FC-B1C3-0D6C0488E737}" destId="{9ABEF146-95BD-43E4-9530-1488269369DD}" srcOrd="1" destOrd="0" presId="urn:microsoft.com/office/officeart/2005/8/layout/pyramid1"/>
    <dgm:cxn modelId="{1CD392E2-080E-443E-899A-A648246411CC}" type="presParOf" srcId="{9ABEF146-95BD-43E4-9530-1488269369DD}" destId="{075668C0-C38E-4ECF-AF09-904519046F58}" srcOrd="0" destOrd="0" presId="urn:microsoft.com/office/officeart/2005/8/layout/pyramid1"/>
    <dgm:cxn modelId="{306DA442-A8C1-44DB-BE2A-E5CE9635667A}" type="presParOf" srcId="{9ABEF146-95BD-43E4-9530-1488269369DD}" destId="{C428992D-4CF6-490D-91DA-F656A2FA764E}" srcOrd="1" destOrd="0" presId="urn:microsoft.com/office/officeart/2005/8/layout/pyramid1"/>
    <dgm:cxn modelId="{DA88D04F-7CA4-4CAF-832C-5056F6F81DC3}" type="presParOf" srcId="{8E43D6C1-ABBC-42FC-B1C3-0D6C0488E737}" destId="{47D45B53-CDAB-4301-BD23-45000139943F}" srcOrd="2" destOrd="0" presId="urn:microsoft.com/office/officeart/2005/8/layout/pyramid1"/>
    <dgm:cxn modelId="{E78523DD-CF3B-4926-8710-657FD3D2A8A0}" type="presParOf" srcId="{47D45B53-CDAB-4301-BD23-45000139943F}" destId="{699F067B-A64E-46D2-9163-6D5C2F484ABA}" srcOrd="0" destOrd="0" presId="urn:microsoft.com/office/officeart/2005/8/layout/pyramid1"/>
    <dgm:cxn modelId="{D2B994D4-EC47-4450-BBA8-5EED84ED2DD8}" type="presParOf" srcId="{47D45B53-CDAB-4301-BD23-45000139943F}" destId="{4A860141-4CBA-43BF-B33B-8F73F186F9EF}" srcOrd="1" destOrd="0" presId="urn:microsoft.com/office/officeart/2005/8/layout/pyramid1"/>
    <dgm:cxn modelId="{991D40C3-A44E-42CA-938B-BF62578F1AD5}" type="presParOf" srcId="{8E43D6C1-ABBC-42FC-B1C3-0D6C0488E737}" destId="{D6C412FA-A47D-46B7-AC91-4349454F37E0}" srcOrd="3" destOrd="0" presId="urn:microsoft.com/office/officeart/2005/8/layout/pyramid1"/>
    <dgm:cxn modelId="{9634E5A9-794A-4239-98C1-B03A7E9D8488}" type="presParOf" srcId="{D6C412FA-A47D-46B7-AC91-4349454F37E0}" destId="{BC356177-BB70-4571-815E-C21E41CD65EB}" srcOrd="0" destOrd="0" presId="urn:microsoft.com/office/officeart/2005/8/layout/pyramid1"/>
    <dgm:cxn modelId="{76B09E82-4A6F-48B3-AA5D-ACA180DEAFA1}" type="presParOf" srcId="{D6C412FA-A47D-46B7-AC91-4349454F37E0}" destId="{75ED8DD3-0796-47B6-A201-DCF54044DC87}" srcOrd="1" destOrd="0" presId="urn:microsoft.com/office/officeart/2005/8/layout/pyramid1"/>
    <dgm:cxn modelId="{F8B15507-D856-4FA2-8540-721B340E76EA}" type="presParOf" srcId="{8E43D6C1-ABBC-42FC-B1C3-0D6C0488E737}" destId="{2E5C2ED4-B11A-44F9-848D-5A1EE22228B5}" srcOrd="4" destOrd="0" presId="urn:microsoft.com/office/officeart/2005/8/layout/pyramid1"/>
    <dgm:cxn modelId="{5CF0FC44-BAC5-46F9-AAD4-8415DBDF2DDB}" type="presParOf" srcId="{2E5C2ED4-B11A-44F9-848D-5A1EE22228B5}" destId="{34E90456-7176-4CA3-AB22-7ECE2A470F55}" srcOrd="0" destOrd="0" presId="urn:microsoft.com/office/officeart/2005/8/layout/pyramid1"/>
    <dgm:cxn modelId="{4A6F4146-A055-442E-BFDD-AAE468B70AC4}"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DE74FBE3-A9F7-4ADD-A67A-C5806886C4ED}" srcId="{8977AFAA-39ED-4987-8EA3-760D5D1B2F6B}" destId="{9F844304-C8C8-4981-A471-00495CE39262}" srcOrd="3" destOrd="0" parTransId="{4A596909-43BA-4BB5-8A74-E0B634D878FD}" sibTransId="{900CC178-38FC-412D-8ECA-313EEFA613D3}"/>
    <dgm:cxn modelId="{02EC8F5E-A55A-4D73-8349-66D236B76881}" type="presOf" srcId="{CB254CFF-AE29-4C58-BC27-60622EA9A076}" destId="{8C568DD7-57C6-44D2-A1D7-FC8E1ECEA145}" srcOrd="1" destOrd="0" presId="urn:microsoft.com/office/officeart/2005/8/layout/pyramid1"/>
    <dgm:cxn modelId="{DC4AB4EE-ECAE-4F16-88A7-B34B0C26DCD8}" type="presOf" srcId="{CB254CFF-AE29-4C58-BC27-60622EA9A076}" destId="{33D905BC-194A-4AC5-9669-96839A7C049C}" srcOrd="0" destOrd="0" presId="urn:microsoft.com/office/officeart/2005/8/layout/pyramid1"/>
    <dgm:cxn modelId="{8825030B-1C78-49F8-B015-38B816630D82}" type="presOf" srcId="{8977AFAA-39ED-4987-8EA3-760D5D1B2F6B}" destId="{8E43D6C1-ABBC-42FC-B1C3-0D6C0488E737}" srcOrd="0" destOrd="0" presId="urn:microsoft.com/office/officeart/2005/8/layout/pyramid1"/>
    <dgm:cxn modelId="{0669457A-C19B-4AC4-8D11-8B9FCA6BDAD0}" type="presOf" srcId="{9F844304-C8C8-4981-A471-00495CE39262}" destId="{75ED8DD3-0796-47B6-A201-DCF54044DC87}" srcOrd="1"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1C592E3E-D9C9-43DC-8B6F-110B0725C775}" type="presOf" srcId="{F2B01602-D734-4203-898B-506F95327608}" destId="{B1B641A5-7D14-40A4-9461-0526304FAE7B}" srcOrd="1" destOrd="0" presId="urn:microsoft.com/office/officeart/2005/8/layout/pyramid1"/>
    <dgm:cxn modelId="{F6F4B9DC-EE09-474F-92D6-FD514F162DD0}" type="presOf" srcId="{015D1648-55B8-4A08-AA04-A70BBB9CF712}" destId="{C428992D-4CF6-490D-91DA-F656A2FA764E}" srcOrd="1" destOrd="0" presId="urn:microsoft.com/office/officeart/2005/8/layout/pyramid1"/>
    <dgm:cxn modelId="{53A6A200-38DD-4CE6-BD7E-C3C543B89468}" type="presOf" srcId="{9F844304-C8C8-4981-A471-00495CE39262}" destId="{BC356177-BB70-4571-815E-C21E41CD65EB}" srcOrd="0" destOrd="0" presId="urn:microsoft.com/office/officeart/2005/8/layout/pyramid1"/>
    <dgm:cxn modelId="{25D967AB-1F46-49B3-AAF6-E18F6D093995}" type="presOf" srcId="{F2B01602-D734-4203-898B-506F95327608}" destId="{34E90456-7176-4CA3-AB22-7ECE2A470F55}"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C3A7A9E7-C9D7-4861-8578-8C6064D758D5}" type="presOf" srcId="{DB6C2C34-6FA6-440C-943A-CDB125D2614C}" destId="{699F067B-A64E-46D2-9163-6D5C2F484ABA}" srcOrd="0" destOrd="0" presId="urn:microsoft.com/office/officeart/2005/8/layout/pyramid1"/>
    <dgm:cxn modelId="{DB5E93C7-8E46-4F67-8D39-51F30CD5C2BA}" type="presOf" srcId="{015D1648-55B8-4A08-AA04-A70BBB9CF712}" destId="{075668C0-C38E-4ECF-AF09-904519046F58}" srcOrd="0" destOrd="0" presId="urn:microsoft.com/office/officeart/2005/8/layout/pyramid1"/>
    <dgm:cxn modelId="{3DB7942C-5FFE-49C8-97BB-10AF15B9BFA2}" type="presOf" srcId="{DB6C2C34-6FA6-440C-943A-CDB125D2614C}" destId="{4A860141-4CBA-43BF-B33B-8F73F186F9EF}" srcOrd="1"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3EE16B99-9EA5-4FDF-9EA1-A9695D16336D}" srcId="{8977AFAA-39ED-4987-8EA3-760D5D1B2F6B}" destId="{015D1648-55B8-4A08-AA04-A70BBB9CF712}" srcOrd="1" destOrd="0" parTransId="{8B2F7F80-1A9B-41A9-804E-9161369BABED}" sibTransId="{C79DA2EA-D04A-43D9-BCCD-6C73D0DF5792}"/>
    <dgm:cxn modelId="{297DA2BC-FA10-40BB-828F-9AF088E074FC}" type="presParOf" srcId="{8E43D6C1-ABBC-42FC-B1C3-0D6C0488E737}" destId="{A39D0F86-E4B8-40E2-814F-9E734ABA8F37}" srcOrd="0" destOrd="0" presId="urn:microsoft.com/office/officeart/2005/8/layout/pyramid1"/>
    <dgm:cxn modelId="{3F1D77E2-4D5C-4BCC-B39B-276A4B227881}" type="presParOf" srcId="{A39D0F86-E4B8-40E2-814F-9E734ABA8F37}" destId="{33D905BC-194A-4AC5-9669-96839A7C049C}" srcOrd="0" destOrd="0" presId="urn:microsoft.com/office/officeart/2005/8/layout/pyramid1"/>
    <dgm:cxn modelId="{4287AC64-40AC-48DC-83D7-659638B4E5CF}" type="presParOf" srcId="{A39D0F86-E4B8-40E2-814F-9E734ABA8F37}" destId="{8C568DD7-57C6-44D2-A1D7-FC8E1ECEA145}" srcOrd="1" destOrd="0" presId="urn:microsoft.com/office/officeart/2005/8/layout/pyramid1"/>
    <dgm:cxn modelId="{4EFCC19B-DDB7-4EA8-B383-8791AD10E66B}" type="presParOf" srcId="{8E43D6C1-ABBC-42FC-B1C3-0D6C0488E737}" destId="{9ABEF146-95BD-43E4-9530-1488269369DD}" srcOrd="1" destOrd="0" presId="urn:microsoft.com/office/officeart/2005/8/layout/pyramid1"/>
    <dgm:cxn modelId="{66E21C5A-0060-483F-8367-0B611A30717B}" type="presParOf" srcId="{9ABEF146-95BD-43E4-9530-1488269369DD}" destId="{075668C0-C38E-4ECF-AF09-904519046F58}" srcOrd="0" destOrd="0" presId="urn:microsoft.com/office/officeart/2005/8/layout/pyramid1"/>
    <dgm:cxn modelId="{846A4BBA-B21F-47B0-B175-492552176FF3}" type="presParOf" srcId="{9ABEF146-95BD-43E4-9530-1488269369DD}" destId="{C428992D-4CF6-490D-91DA-F656A2FA764E}" srcOrd="1" destOrd="0" presId="urn:microsoft.com/office/officeart/2005/8/layout/pyramid1"/>
    <dgm:cxn modelId="{F1D0A872-E8A6-4C0E-972C-04CC7C410801}" type="presParOf" srcId="{8E43D6C1-ABBC-42FC-B1C3-0D6C0488E737}" destId="{47D45B53-CDAB-4301-BD23-45000139943F}" srcOrd="2" destOrd="0" presId="urn:microsoft.com/office/officeart/2005/8/layout/pyramid1"/>
    <dgm:cxn modelId="{A1095B2F-92E0-449F-82B9-8581B2912034}" type="presParOf" srcId="{47D45B53-CDAB-4301-BD23-45000139943F}" destId="{699F067B-A64E-46D2-9163-6D5C2F484ABA}" srcOrd="0" destOrd="0" presId="urn:microsoft.com/office/officeart/2005/8/layout/pyramid1"/>
    <dgm:cxn modelId="{63784726-0240-4F5B-A0FC-4747A12B47FF}" type="presParOf" srcId="{47D45B53-CDAB-4301-BD23-45000139943F}" destId="{4A860141-4CBA-43BF-B33B-8F73F186F9EF}" srcOrd="1" destOrd="0" presId="urn:microsoft.com/office/officeart/2005/8/layout/pyramid1"/>
    <dgm:cxn modelId="{60053393-05B0-4235-8060-358B11A5A323}" type="presParOf" srcId="{8E43D6C1-ABBC-42FC-B1C3-0D6C0488E737}" destId="{D6C412FA-A47D-46B7-AC91-4349454F37E0}" srcOrd="3" destOrd="0" presId="urn:microsoft.com/office/officeart/2005/8/layout/pyramid1"/>
    <dgm:cxn modelId="{A39DD1BF-CDE3-4380-9014-1F0899F947C9}" type="presParOf" srcId="{D6C412FA-A47D-46B7-AC91-4349454F37E0}" destId="{BC356177-BB70-4571-815E-C21E41CD65EB}" srcOrd="0" destOrd="0" presId="urn:microsoft.com/office/officeart/2005/8/layout/pyramid1"/>
    <dgm:cxn modelId="{BC4E0B48-C923-4656-9959-3EB7176F7226}" type="presParOf" srcId="{D6C412FA-A47D-46B7-AC91-4349454F37E0}" destId="{75ED8DD3-0796-47B6-A201-DCF54044DC87}" srcOrd="1" destOrd="0" presId="urn:microsoft.com/office/officeart/2005/8/layout/pyramid1"/>
    <dgm:cxn modelId="{72F0D4CF-B717-4BAD-9BCD-C2E16790BD65}" type="presParOf" srcId="{8E43D6C1-ABBC-42FC-B1C3-0D6C0488E737}" destId="{2E5C2ED4-B11A-44F9-848D-5A1EE22228B5}" srcOrd="4" destOrd="0" presId="urn:microsoft.com/office/officeart/2005/8/layout/pyramid1"/>
    <dgm:cxn modelId="{EAC687D6-2BD8-44E2-BF46-C0201C7DBB7C}" type="presParOf" srcId="{2E5C2ED4-B11A-44F9-848D-5A1EE22228B5}" destId="{34E90456-7176-4CA3-AB22-7ECE2A470F55}" srcOrd="0" destOrd="0" presId="urn:microsoft.com/office/officeart/2005/8/layout/pyramid1"/>
    <dgm:cxn modelId="{A8E3AA40-7C1A-42A7-BB0A-0CD1CA948C68}"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1E13A9B1-2B81-47B5-ABB7-15606315CB3C}" type="presOf" srcId="{9F844304-C8C8-4981-A471-00495CE39262}" destId="{75ED8DD3-0796-47B6-A201-DCF54044DC87}" srcOrd="1" destOrd="0" presId="urn:microsoft.com/office/officeart/2005/8/layout/pyramid1"/>
    <dgm:cxn modelId="{5B280907-54B7-4AC1-90C3-A619973F31F9}" type="presOf" srcId="{CB254CFF-AE29-4C58-BC27-60622EA9A076}" destId="{33D905BC-194A-4AC5-9669-96839A7C049C}" srcOrd="0" destOrd="0" presId="urn:microsoft.com/office/officeart/2005/8/layout/pyramid1"/>
    <dgm:cxn modelId="{BA205BDD-7650-45B3-9CAC-AA27021F969C}" type="presOf" srcId="{DB6C2C34-6FA6-440C-943A-CDB125D2614C}" destId="{4A860141-4CBA-43BF-B33B-8F73F186F9EF}" srcOrd="1" destOrd="0" presId="urn:microsoft.com/office/officeart/2005/8/layout/pyramid1"/>
    <dgm:cxn modelId="{11D50232-EA04-45E7-8154-A489350E846F}" type="presOf" srcId="{015D1648-55B8-4A08-AA04-A70BBB9CF712}" destId="{075668C0-C38E-4ECF-AF09-904519046F58}" srcOrd="0"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A59E0B78-1A9B-4715-B627-BA9DE74B51AA}" type="presOf" srcId="{DB6C2C34-6FA6-440C-943A-CDB125D2614C}" destId="{699F067B-A64E-46D2-9163-6D5C2F484ABA}" srcOrd="0"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1FAE8769-C41F-4E3D-BD5A-470C047E6E17}" srcId="{8977AFAA-39ED-4987-8EA3-760D5D1B2F6B}" destId="{F2B01602-D734-4203-898B-506F95327608}" srcOrd="4" destOrd="0" parTransId="{4264BA02-A549-4932-8959-28376FD8D47F}" sibTransId="{D3F1C8A8-AC11-453C-9246-C91DA3D9AB94}"/>
    <dgm:cxn modelId="{3B10D0A3-E386-499E-A103-D6588C1DF405}" type="presOf" srcId="{F2B01602-D734-4203-898B-506F95327608}" destId="{B1B641A5-7D14-40A4-9461-0526304FAE7B}" srcOrd="1" destOrd="0" presId="urn:microsoft.com/office/officeart/2005/8/layout/pyramid1"/>
    <dgm:cxn modelId="{E318BF61-D545-4FD1-A460-F7544CD10845}" type="presOf" srcId="{CB254CFF-AE29-4C58-BC27-60622EA9A076}" destId="{8C568DD7-57C6-44D2-A1D7-FC8E1ECEA145}" srcOrd="1" destOrd="0" presId="urn:microsoft.com/office/officeart/2005/8/layout/pyramid1"/>
    <dgm:cxn modelId="{F412D480-14E2-4295-9055-0DC405408E74}" type="presOf" srcId="{8977AFAA-39ED-4987-8EA3-760D5D1B2F6B}" destId="{8E43D6C1-ABBC-42FC-B1C3-0D6C0488E737}" srcOrd="0"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1A8F8374-F90B-4D4C-8591-FE07060521C3}" type="presOf" srcId="{015D1648-55B8-4A08-AA04-A70BBB9CF712}" destId="{C428992D-4CF6-490D-91DA-F656A2FA764E}" srcOrd="1" destOrd="0" presId="urn:microsoft.com/office/officeart/2005/8/layout/pyramid1"/>
    <dgm:cxn modelId="{06CB466D-D38B-4731-8D5F-ABDD2FEC219F}" type="presOf" srcId="{F2B01602-D734-4203-898B-506F95327608}" destId="{34E90456-7176-4CA3-AB22-7ECE2A470F55}" srcOrd="0" destOrd="0" presId="urn:microsoft.com/office/officeart/2005/8/layout/pyramid1"/>
    <dgm:cxn modelId="{C1C4E59A-2530-4AB9-9158-1B86666102B8}" type="presOf" srcId="{9F844304-C8C8-4981-A471-00495CE39262}" destId="{BC356177-BB70-4571-815E-C21E41CD65EB}" srcOrd="0"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FB0C3D4A-BA89-4044-97BF-4E01522D0247}" type="presParOf" srcId="{8E43D6C1-ABBC-42FC-B1C3-0D6C0488E737}" destId="{A39D0F86-E4B8-40E2-814F-9E734ABA8F37}" srcOrd="0" destOrd="0" presId="urn:microsoft.com/office/officeart/2005/8/layout/pyramid1"/>
    <dgm:cxn modelId="{115FCF36-2398-45EB-9047-55692CD8BE6C}" type="presParOf" srcId="{A39D0F86-E4B8-40E2-814F-9E734ABA8F37}" destId="{33D905BC-194A-4AC5-9669-96839A7C049C}" srcOrd="0" destOrd="0" presId="urn:microsoft.com/office/officeart/2005/8/layout/pyramid1"/>
    <dgm:cxn modelId="{298C10C1-60B4-410B-A0A6-9D386AFE8C5E}" type="presParOf" srcId="{A39D0F86-E4B8-40E2-814F-9E734ABA8F37}" destId="{8C568DD7-57C6-44D2-A1D7-FC8E1ECEA145}" srcOrd="1" destOrd="0" presId="urn:microsoft.com/office/officeart/2005/8/layout/pyramid1"/>
    <dgm:cxn modelId="{C7BB2E6A-BEC4-4F60-85EB-CA83248266A0}" type="presParOf" srcId="{8E43D6C1-ABBC-42FC-B1C3-0D6C0488E737}" destId="{9ABEF146-95BD-43E4-9530-1488269369DD}" srcOrd="1" destOrd="0" presId="urn:microsoft.com/office/officeart/2005/8/layout/pyramid1"/>
    <dgm:cxn modelId="{60265E1B-9E66-43F2-8296-9475EBD9F1D8}" type="presParOf" srcId="{9ABEF146-95BD-43E4-9530-1488269369DD}" destId="{075668C0-C38E-4ECF-AF09-904519046F58}" srcOrd="0" destOrd="0" presId="urn:microsoft.com/office/officeart/2005/8/layout/pyramid1"/>
    <dgm:cxn modelId="{6A3DD045-7B84-4F66-B51F-39ED48795344}" type="presParOf" srcId="{9ABEF146-95BD-43E4-9530-1488269369DD}" destId="{C428992D-4CF6-490D-91DA-F656A2FA764E}" srcOrd="1" destOrd="0" presId="urn:microsoft.com/office/officeart/2005/8/layout/pyramid1"/>
    <dgm:cxn modelId="{04DB5758-D7F8-42B7-90A6-B04FC175AF19}" type="presParOf" srcId="{8E43D6C1-ABBC-42FC-B1C3-0D6C0488E737}" destId="{47D45B53-CDAB-4301-BD23-45000139943F}" srcOrd="2" destOrd="0" presId="urn:microsoft.com/office/officeart/2005/8/layout/pyramid1"/>
    <dgm:cxn modelId="{584A16C2-07C5-4D23-8508-B84B1A5836D8}" type="presParOf" srcId="{47D45B53-CDAB-4301-BD23-45000139943F}" destId="{699F067B-A64E-46D2-9163-6D5C2F484ABA}" srcOrd="0" destOrd="0" presId="urn:microsoft.com/office/officeart/2005/8/layout/pyramid1"/>
    <dgm:cxn modelId="{6BFE9892-0D21-455C-A37B-6CD2CAB0C94A}" type="presParOf" srcId="{47D45B53-CDAB-4301-BD23-45000139943F}" destId="{4A860141-4CBA-43BF-B33B-8F73F186F9EF}" srcOrd="1" destOrd="0" presId="urn:microsoft.com/office/officeart/2005/8/layout/pyramid1"/>
    <dgm:cxn modelId="{9707B36C-4692-4600-B93E-7025F04B127F}" type="presParOf" srcId="{8E43D6C1-ABBC-42FC-B1C3-0D6C0488E737}" destId="{D6C412FA-A47D-46B7-AC91-4349454F37E0}" srcOrd="3" destOrd="0" presId="urn:microsoft.com/office/officeart/2005/8/layout/pyramid1"/>
    <dgm:cxn modelId="{75D5E8EB-49E7-4D1F-A981-366165A0F4A3}" type="presParOf" srcId="{D6C412FA-A47D-46B7-AC91-4349454F37E0}" destId="{BC356177-BB70-4571-815E-C21E41CD65EB}" srcOrd="0" destOrd="0" presId="urn:microsoft.com/office/officeart/2005/8/layout/pyramid1"/>
    <dgm:cxn modelId="{CC6F19FB-6DE3-462E-BC6A-BA9D687D90BA}" type="presParOf" srcId="{D6C412FA-A47D-46B7-AC91-4349454F37E0}" destId="{75ED8DD3-0796-47B6-A201-DCF54044DC87}" srcOrd="1" destOrd="0" presId="urn:microsoft.com/office/officeart/2005/8/layout/pyramid1"/>
    <dgm:cxn modelId="{5DAD33ED-74EF-486A-97BB-77E2B89347E4}" type="presParOf" srcId="{8E43D6C1-ABBC-42FC-B1C3-0D6C0488E737}" destId="{2E5C2ED4-B11A-44F9-848D-5A1EE22228B5}" srcOrd="4" destOrd="0" presId="urn:microsoft.com/office/officeart/2005/8/layout/pyramid1"/>
    <dgm:cxn modelId="{8E5B1E1A-7EAE-4F13-A3EA-AD8F44ECAEA1}" type="presParOf" srcId="{2E5C2ED4-B11A-44F9-848D-5A1EE22228B5}" destId="{34E90456-7176-4CA3-AB22-7ECE2A470F55}" srcOrd="0" destOrd="0" presId="urn:microsoft.com/office/officeart/2005/8/layout/pyramid1"/>
    <dgm:cxn modelId="{B51780BB-D93D-4A79-B5FF-1FD51DB05522}"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DE74FBE3-A9F7-4ADD-A67A-C5806886C4ED}" srcId="{8977AFAA-39ED-4987-8EA3-760D5D1B2F6B}" destId="{9F844304-C8C8-4981-A471-00495CE39262}" srcOrd="3" destOrd="0" parTransId="{4A596909-43BA-4BB5-8A74-E0B634D878FD}" sibTransId="{900CC178-38FC-412D-8ECA-313EEFA613D3}"/>
    <dgm:cxn modelId="{27C2C6F0-D5F6-4062-9333-EE3BCC23663E}" type="presOf" srcId="{CB254CFF-AE29-4C58-BC27-60622EA9A076}" destId="{33D905BC-194A-4AC5-9669-96839A7C049C}" srcOrd="0"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9568F249-FC7E-485E-A73E-FD82ED53BE78}" type="presOf" srcId="{CB254CFF-AE29-4C58-BC27-60622EA9A076}" destId="{8C568DD7-57C6-44D2-A1D7-FC8E1ECEA145}" srcOrd="1" destOrd="0" presId="urn:microsoft.com/office/officeart/2005/8/layout/pyramid1"/>
    <dgm:cxn modelId="{89B4F3C5-D4DF-401C-B34A-0D274E4008CE}" type="presOf" srcId="{015D1648-55B8-4A08-AA04-A70BBB9CF712}" destId="{C428992D-4CF6-490D-91DA-F656A2FA764E}" srcOrd="1"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70643C55-3B07-448D-918F-0257627AB3D5}" type="presOf" srcId="{9F844304-C8C8-4981-A471-00495CE39262}" destId="{BC356177-BB70-4571-815E-C21E41CD65EB}" srcOrd="0" destOrd="0" presId="urn:microsoft.com/office/officeart/2005/8/layout/pyramid1"/>
    <dgm:cxn modelId="{5ABC2D82-FBCC-4765-844B-7A2F45A64E45}" type="presOf" srcId="{8977AFAA-39ED-4987-8EA3-760D5D1B2F6B}" destId="{8E43D6C1-ABBC-42FC-B1C3-0D6C0488E737}" srcOrd="0" destOrd="0" presId="urn:microsoft.com/office/officeart/2005/8/layout/pyramid1"/>
    <dgm:cxn modelId="{4B904ACB-2378-4B0A-A8F6-BC8046C32F40}" type="presOf" srcId="{9F844304-C8C8-4981-A471-00495CE39262}" destId="{75ED8DD3-0796-47B6-A201-DCF54044DC87}" srcOrd="1" destOrd="0" presId="urn:microsoft.com/office/officeart/2005/8/layout/pyramid1"/>
    <dgm:cxn modelId="{339E5392-5B19-41F6-B16C-D4B3579191F7}" type="presOf" srcId="{DB6C2C34-6FA6-440C-943A-CDB125D2614C}" destId="{4A860141-4CBA-43BF-B33B-8F73F186F9EF}" srcOrd="1"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AD72D1B5-7CCB-4CF0-B8B3-63D0C341A23E}" type="presOf" srcId="{015D1648-55B8-4A08-AA04-A70BBB9CF712}" destId="{075668C0-C38E-4ECF-AF09-904519046F58}" srcOrd="0" destOrd="0" presId="urn:microsoft.com/office/officeart/2005/8/layout/pyramid1"/>
    <dgm:cxn modelId="{D4B76C92-4E86-4C73-A116-DF9825DD4FEE}" type="presOf" srcId="{F2B01602-D734-4203-898B-506F95327608}" destId="{B1B641A5-7D14-40A4-9461-0526304FAE7B}" srcOrd="1" destOrd="0" presId="urn:microsoft.com/office/officeart/2005/8/layout/pyramid1"/>
    <dgm:cxn modelId="{F7D8187E-6F12-4D9A-87A5-AFC09A181481}" type="presOf" srcId="{DB6C2C34-6FA6-440C-943A-CDB125D2614C}" destId="{699F067B-A64E-46D2-9163-6D5C2F484ABA}" srcOrd="0" destOrd="0" presId="urn:microsoft.com/office/officeart/2005/8/layout/pyramid1"/>
    <dgm:cxn modelId="{51E82990-DFB2-41C3-B1CB-31902070103B}" type="presOf" srcId="{F2B01602-D734-4203-898B-506F95327608}" destId="{34E90456-7176-4CA3-AB22-7ECE2A470F55}" srcOrd="0"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A36D6428-1451-45BB-B132-3EEC70F9157E}" type="presParOf" srcId="{8E43D6C1-ABBC-42FC-B1C3-0D6C0488E737}" destId="{A39D0F86-E4B8-40E2-814F-9E734ABA8F37}" srcOrd="0" destOrd="0" presId="urn:microsoft.com/office/officeart/2005/8/layout/pyramid1"/>
    <dgm:cxn modelId="{82AA66DE-E84E-412D-9BCC-0E779E124B0E}" type="presParOf" srcId="{A39D0F86-E4B8-40E2-814F-9E734ABA8F37}" destId="{33D905BC-194A-4AC5-9669-96839A7C049C}" srcOrd="0" destOrd="0" presId="urn:microsoft.com/office/officeart/2005/8/layout/pyramid1"/>
    <dgm:cxn modelId="{E0B4D3DF-D5F3-49B2-923A-73D14FD8F9A1}" type="presParOf" srcId="{A39D0F86-E4B8-40E2-814F-9E734ABA8F37}" destId="{8C568DD7-57C6-44D2-A1D7-FC8E1ECEA145}" srcOrd="1" destOrd="0" presId="urn:microsoft.com/office/officeart/2005/8/layout/pyramid1"/>
    <dgm:cxn modelId="{F178F4C1-398A-4FD1-AF04-E5D8BE1954AE}" type="presParOf" srcId="{8E43D6C1-ABBC-42FC-B1C3-0D6C0488E737}" destId="{9ABEF146-95BD-43E4-9530-1488269369DD}" srcOrd="1" destOrd="0" presId="urn:microsoft.com/office/officeart/2005/8/layout/pyramid1"/>
    <dgm:cxn modelId="{0A30E95B-F90D-49AB-A39A-BDC54AC198D0}" type="presParOf" srcId="{9ABEF146-95BD-43E4-9530-1488269369DD}" destId="{075668C0-C38E-4ECF-AF09-904519046F58}" srcOrd="0" destOrd="0" presId="urn:microsoft.com/office/officeart/2005/8/layout/pyramid1"/>
    <dgm:cxn modelId="{DDC0E9E9-ADD2-40BA-8CB1-40CD887FB118}" type="presParOf" srcId="{9ABEF146-95BD-43E4-9530-1488269369DD}" destId="{C428992D-4CF6-490D-91DA-F656A2FA764E}" srcOrd="1" destOrd="0" presId="urn:microsoft.com/office/officeart/2005/8/layout/pyramid1"/>
    <dgm:cxn modelId="{42A99CE8-8D11-4EBC-BA9B-81560341FBEF}" type="presParOf" srcId="{8E43D6C1-ABBC-42FC-B1C3-0D6C0488E737}" destId="{47D45B53-CDAB-4301-BD23-45000139943F}" srcOrd="2" destOrd="0" presId="urn:microsoft.com/office/officeart/2005/8/layout/pyramid1"/>
    <dgm:cxn modelId="{52B61EA0-67C3-4B20-86D5-5F8A53735E17}" type="presParOf" srcId="{47D45B53-CDAB-4301-BD23-45000139943F}" destId="{699F067B-A64E-46D2-9163-6D5C2F484ABA}" srcOrd="0" destOrd="0" presId="urn:microsoft.com/office/officeart/2005/8/layout/pyramid1"/>
    <dgm:cxn modelId="{7A0E7BCF-2271-4B33-ACB8-574CB09F5C72}" type="presParOf" srcId="{47D45B53-CDAB-4301-BD23-45000139943F}" destId="{4A860141-4CBA-43BF-B33B-8F73F186F9EF}" srcOrd="1" destOrd="0" presId="urn:microsoft.com/office/officeart/2005/8/layout/pyramid1"/>
    <dgm:cxn modelId="{4E1C8DB3-800D-4FD5-8CAD-A5EE5E79759A}" type="presParOf" srcId="{8E43D6C1-ABBC-42FC-B1C3-0D6C0488E737}" destId="{D6C412FA-A47D-46B7-AC91-4349454F37E0}" srcOrd="3" destOrd="0" presId="urn:microsoft.com/office/officeart/2005/8/layout/pyramid1"/>
    <dgm:cxn modelId="{8A93A270-A2FC-4F00-8ABC-92248B85AC6B}" type="presParOf" srcId="{D6C412FA-A47D-46B7-AC91-4349454F37E0}" destId="{BC356177-BB70-4571-815E-C21E41CD65EB}" srcOrd="0" destOrd="0" presId="urn:microsoft.com/office/officeart/2005/8/layout/pyramid1"/>
    <dgm:cxn modelId="{305036A9-BCDF-445A-B839-300741E9B3D8}" type="presParOf" srcId="{D6C412FA-A47D-46B7-AC91-4349454F37E0}" destId="{75ED8DD3-0796-47B6-A201-DCF54044DC87}" srcOrd="1" destOrd="0" presId="urn:microsoft.com/office/officeart/2005/8/layout/pyramid1"/>
    <dgm:cxn modelId="{617EFE62-E1E8-401C-AFF5-23DF6EA69620}" type="presParOf" srcId="{8E43D6C1-ABBC-42FC-B1C3-0D6C0488E737}" destId="{2E5C2ED4-B11A-44F9-848D-5A1EE22228B5}" srcOrd="4" destOrd="0" presId="urn:microsoft.com/office/officeart/2005/8/layout/pyramid1"/>
    <dgm:cxn modelId="{940168DA-44A0-4257-A62E-A87D318C760C}" type="presParOf" srcId="{2E5C2ED4-B11A-44F9-848D-5A1EE22228B5}" destId="{34E90456-7176-4CA3-AB22-7ECE2A470F55}" srcOrd="0" destOrd="0" presId="urn:microsoft.com/office/officeart/2005/8/layout/pyramid1"/>
    <dgm:cxn modelId="{AA3CB349-A52C-4532-984C-EDAE79BE1C80}"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DE74FBE3-A9F7-4ADD-A67A-C5806886C4ED}" srcId="{8977AFAA-39ED-4987-8EA3-760D5D1B2F6B}" destId="{9F844304-C8C8-4981-A471-00495CE39262}" srcOrd="3" destOrd="0" parTransId="{4A596909-43BA-4BB5-8A74-E0B634D878FD}" sibTransId="{900CC178-38FC-412D-8ECA-313EEFA613D3}"/>
    <dgm:cxn modelId="{E75EF44B-2F39-4B4C-9467-27E658212B07}" type="presOf" srcId="{8977AFAA-39ED-4987-8EA3-760D5D1B2F6B}" destId="{8E43D6C1-ABBC-42FC-B1C3-0D6C0488E737}" srcOrd="0"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D3999F77-8F8A-4693-8E48-E83B906DDE15}" type="presOf" srcId="{F2B01602-D734-4203-898B-506F95327608}" destId="{B1B641A5-7D14-40A4-9461-0526304FAE7B}" srcOrd="1" destOrd="0" presId="urn:microsoft.com/office/officeart/2005/8/layout/pyramid1"/>
    <dgm:cxn modelId="{30A1DDA0-0F9F-45D4-B8C7-82C3EF2490E1}" type="presOf" srcId="{9F844304-C8C8-4981-A471-00495CE39262}" destId="{BC356177-BB70-4571-815E-C21E41CD65EB}" srcOrd="0" destOrd="0" presId="urn:microsoft.com/office/officeart/2005/8/layout/pyramid1"/>
    <dgm:cxn modelId="{C6883939-44B8-43C8-8A3D-17684582961F}" type="presOf" srcId="{CB254CFF-AE29-4C58-BC27-60622EA9A076}" destId="{33D905BC-194A-4AC5-9669-96839A7C049C}" srcOrd="0" destOrd="0" presId="urn:microsoft.com/office/officeart/2005/8/layout/pyramid1"/>
    <dgm:cxn modelId="{85FFA738-BF5A-463B-B88B-E40FE0E9BDB0}" type="presOf" srcId="{015D1648-55B8-4A08-AA04-A70BBB9CF712}" destId="{075668C0-C38E-4ECF-AF09-904519046F58}" srcOrd="0" destOrd="0" presId="urn:microsoft.com/office/officeart/2005/8/layout/pyramid1"/>
    <dgm:cxn modelId="{1447C070-1328-4AB6-9F57-F90176FCAB66}" type="presOf" srcId="{F2B01602-D734-4203-898B-506F95327608}" destId="{34E90456-7176-4CA3-AB22-7ECE2A470F55}"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2AA30038-1BB9-45E3-8B42-AB40A272E8EA}" type="presOf" srcId="{DB6C2C34-6FA6-440C-943A-CDB125D2614C}" destId="{699F067B-A64E-46D2-9163-6D5C2F484ABA}" srcOrd="0" destOrd="0" presId="urn:microsoft.com/office/officeart/2005/8/layout/pyramid1"/>
    <dgm:cxn modelId="{7712CB9E-B6A6-480D-9031-BE02C37F6C42}" type="presOf" srcId="{9F844304-C8C8-4981-A471-00495CE39262}" destId="{75ED8DD3-0796-47B6-A201-DCF54044DC87}" srcOrd="1"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CCEEA943-2E48-408A-A9FD-F6DBACEBCAAC}" type="presOf" srcId="{CB254CFF-AE29-4C58-BC27-60622EA9A076}" destId="{8C568DD7-57C6-44D2-A1D7-FC8E1ECEA145}" srcOrd="1" destOrd="0" presId="urn:microsoft.com/office/officeart/2005/8/layout/pyramid1"/>
    <dgm:cxn modelId="{6EF80D7E-385F-4B77-89E0-36C25CAF9F01}" type="presOf" srcId="{DB6C2C34-6FA6-440C-943A-CDB125D2614C}" destId="{4A860141-4CBA-43BF-B33B-8F73F186F9EF}" srcOrd="1"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CC0DA0DE-77FB-494B-AB40-5C7DECC6335D}" type="presOf" srcId="{015D1648-55B8-4A08-AA04-A70BBB9CF712}" destId="{C428992D-4CF6-490D-91DA-F656A2FA764E}" srcOrd="1" destOrd="0" presId="urn:microsoft.com/office/officeart/2005/8/layout/pyramid1"/>
    <dgm:cxn modelId="{A6E2A8EB-F60B-40F5-803A-E65D9C2740A1}" type="presParOf" srcId="{8E43D6C1-ABBC-42FC-B1C3-0D6C0488E737}" destId="{A39D0F86-E4B8-40E2-814F-9E734ABA8F37}" srcOrd="0" destOrd="0" presId="urn:microsoft.com/office/officeart/2005/8/layout/pyramid1"/>
    <dgm:cxn modelId="{0E90A76F-D1EC-4616-9CC4-B1343DF06271}" type="presParOf" srcId="{A39D0F86-E4B8-40E2-814F-9E734ABA8F37}" destId="{33D905BC-194A-4AC5-9669-96839A7C049C}" srcOrd="0" destOrd="0" presId="urn:microsoft.com/office/officeart/2005/8/layout/pyramid1"/>
    <dgm:cxn modelId="{643AAFA8-4BDA-4DD8-AFE2-3737C231F45E}" type="presParOf" srcId="{A39D0F86-E4B8-40E2-814F-9E734ABA8F37}" destId="{8C568DD7-57C6-44D2-A1D7-FC8E1ECEA145}" srcOrd="1" destOrd="0" presId="urn:microsoft.com/office/officeart/2005/8/layout/pyramid1"/>
    <dgm:cxn modelId="{28C4ED06-7C0C-4C5A-84A8-300CF345361A}" type="presParOf" srcId="{8E43D6C1-ABBC-42FC-B1C3-0D6C0488E737}" destId="{9ABEF146-95BD-43E4-9530-1488269369DD}" srcOrd="1" destOrd="0" presId="urn:microsoft.com/office/officeart/2005/8/layout/pyramid1"/>
    <dgm:cxn modelId="{AD254966-8166-4F7B-8C82-A6855B7F4529}" type="presParOf" srcId="{9ABEF146-95BD-43E4-9530-1488269369DD}" destId="{075668C0-C38E-4ECF-AF09-904519046F58}" srcOrd="0" destOrd="0" presId="urn:microsoft.com/office/officeart/2005/8/layout/pyramid1"/>
    <dgm:cxn modelId="{8C2150F9-4A75-4DC2-9BE1-B05463398C30}" type="presParOf" srcId="{9ABEF146-95BD-43E4-9530-1488269369DD}" destId="{C428992D-4CF6-490D-91DA-F656A2FA764E}" srcOrd="1" destOrd="0" presId="urn:microsoft.com/office/officeart/2005/8/layout/pyramid1"/>
    <dgm:cxn modelId="{EDB9A2B2-4437-4274-9335-695DABD0EAB0}" type="presParOf" srcId="{8E43D6C1-ABBC-42FC-B1C3-0D6C0488E737}" destId="{47D45B53-CDAB-4301-BD23-45000139943F}" srcOrd="2" destOrd="0" presId="urn:microsoft.com/office/officeart/2005/8/layout/pyramid1"/>
    <dgm:cxn modelId="{7C321B9D-8B28-4D04-ADE4-9182865614A8}" type="presParOf" srcId="{47D45B53-CDAB-4301-BD23-45000139943F}" destId="{699F067B-A64E-46D2-9163-6D5C2F484ABA}" srcOrd="0" destOrd="0" presId="urn:microsoft.com/office/officeart/2005/8/layout/pyramid1"/>
    <dgm:cxn modelId="{88C13C82-64D2-452F-8FD2-5AC358103C7C}" type="presParOf" srcId="{47D45B53-CDAB-4301-BD23-45000139943F}" destId="{4A860141-4CBA-43BF-B33B-8F73F186F9EF}" srcOrd="1" destOrd="0" presId="urn:microsoft.com/office/officeart/2005/8/layout/pyramid1"/>
    <dgm:cxn modelId="{A4437CAB-7FF2-4EE2-B589-4972E7499378}" type="presParOf" srcId="{8E43D6C1-ABBC-42FC-B1C3-0D6C0488E737}" destId="{D6C412FA-A47D-46B7-AC91-4349454F37E0}" srcOrd="3" destOrd="0" presId="urn:microsoft.com/office/officeart/2005/8/layout/pyramid1"/>
    <dgm:cxn modelId="{EE677EC0-71DF-4892-9432-777ED092CC4F}" type="presParOf" srcId="{D6C412FA-A47D-46B7-AC91-4349454F37E0}" destId="{BC356177-BB70-4571-815E-C21E41CD65EB}" srcOrd="0" destOrd="0" presId="urn:microsoft.com/office/officeart/2005/8/layout/pyramid1"/>
    <dgm:cxn modelId="{F22F25EC-CCFB-428E-9149-740718CF56CF}" type="presParOf" srcId="{D6C412FA-A47D-46B7-AC91-4349454F37E0}" destId="{75ED8DD3-0796-47B6-A201-DCF54044DC87}" srcOrd="1" destOrd="0" presId="urn:microsoft.com/office/officeart/2005/8/layout/pyramid1"/>
    <dgm:cxn modelId="{9172D9D6-9EBA-446E-82FD-C775FF7F1774}" type="presParOf" srcId="{8E43D6C1-ABBC-42FC-B1C3-0D6C0488E737}" destId="{2E5C2ED4-B11A-44F9-848D-5A1EE22228B5}" srcOrd="4" destOrd="0" presId="urn:microsoft.com/office/officeart/2005/8/layout/pyramid1"/>
    <dgm:cxn modelId="{B35D915A-939D-4A71-ADE9-8BC0E91C27E4}" type="presParOf" srcId="{2E5C2ED4-B11A-44F9-848D-5A1EE22228B5}" destId="{34E90456-7176-4CA3-AB22-7ECE2A470F55}" srcOrd="0" destOrd="0" presId="urn:microsoft.com/office/officeart/2005/8/layout/pyramid1"/>
    <dgm:cxn modelId="{EA2989CF-7A03-4D5F-AA38-D48BFDD8D253}"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3"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015D1648-55B8-4A08-AA04-A70BBB9CF712}">
      <dgm:prSet phldrT="[Text]"/>
      <dgm:spPr/>
      <dgm:t>
        <a:bodyPr/>
        <a:lstStyle/>
        <a:p>
          <a:r>
            <a:rPr lang="en-US" dirty="0"/>
            <a:t>  </a:t>
          </a:r>
        </a:p>
      </dgm:t>
    </dgm:pt>
    <dgm:pt modelId="{8B2F7F80-1A9B-41A9-804E-9161369BABED}" type="parTrans" cxnId="{3EE16B99-9EA5-4FDF-9EA1-A9695D16336D}">
      <dgm:prSet/>
      <dgm:spPr/>
      <dgm:t>
        <a:bodyPr/>
        <a:lstStyle/>
        <a:p>
          <a:endParaRPr lang="en-US"/>
        </a:p>
      </dgm:t>
    </dgm:pt>
    <dgm:pt modelId="{C79DA2EA-D04A-43D9-BCCD-6C73D0DF5792}" type="sib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39544E38-A556-4CF2-B3D3-BCAB24206676}" type="parTrans" cxnId="{DE26D745-F1CE-427D-B0D9-849A648F4201}">
      <dgm:prSet/>
      <dgm:spPr/>
      <dgm:t>
        <a:bodyPr/>
        <a:lstStyle/>
        <a:p>
          <a:endParaRPr lang="en-US"/>
        </a:p>
      </dgm:t>
    </dgm:pt>
    <dgm:pt modelId="{DADEB109-7CCE-4968-BDBB-9986B58A1992}" type="sibTrans" cxnId="{DE26D745-F1CE-427D-B0D9-849A648F4201}">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DE74FBE3-A9F7-4ADD-A67A-C5806886C4ED}" srcId="{8977AFAA-39ED-4987-8EA3-760D5D1B2F6B}" destId="{9F844304-C8C8-4981-A471-00495CE39262}" srcOrd="3" destOrd="0" parTransId="{4A596909-43BA-4BB5-8A74-E0B634D878FD}" sibTransId="{900CC178-38FC-412D-8ECA-313EEFA613D3}"/>
    <dgm:cxn modelId="{7E5086BC-93AC-49EC-A24D-CAB708FF35C3}" type="presOf" srcId="{F2B01602-D734-4203-898B-506F95327608}" destId="{34E90456-7176-4CA3-AB22-7ECE2A470F55}" srcOrd="0" destOrd="0" presId="urn:microsoft.com/office/officeart/2005/8/layout/pyramid1"/>
    <dgm:cxn modelId="{E6F2D693-6D63-4AF2-B1B3-917981E1192F}" type="presOf" srcId="{DB6C2C34-6FA6-440C-943A-CDB125D2614C}" destId="{699F067B-A64E-46D2-9163-6D5C2F484ABA}" srcOrd="0" destOrd="0" presId="urn:microsoft.com/office/officeart/2005/8/layout/pyramid1"/>
    <dgm:cxn modelId="{80562041-8926-4620-AEB1-7BEB25039732}" type="presOf" srcId="{F2B01602-D734-4203-898B-506F95327608}" destId="{B1B641A5-7D14-40A4-9461-0526304FAE7B}" srcOrd="1" destOrd="0" presId="urn:microsoft.com/office/officeart/2005/8/layout/pyramid1"/>
    <dgm:cxn modelId="{536B6365-44E5-4E88-A2AD-7265061447CC}" type="presOf" srcId="{015D1648-55B8-4A08-AA04-A70BBB9CF712}" destId="{C428992D-4CF6-490D-91DA-F656A2FA764E}" srcOrd="1"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FD24209E-0647-4AFA-BC67-662F94015259}" type="presOf" srcId="{9F844304-C8C8-4981-A471-00495CE39262}" destId="{75ED8DD3-0796-47B6-A201-DCF54044DC87}" srcOrd="1" destOrd="0" presId="urn:microsoft.com/office/officeart/2005/8/layout/pyramid1"/>
    <dgm:cxn modelId="{0447EE76-A95D-4EC3-BC45-8FA49C0874B8}" type="presOf" srcId="{9F844304-C8C8-4981-A471-00495CE39262}" destId="{BC356177-BB70-4571-815E-C21E41CD65EB}" srcOrd="0" destOrd="0" presId="urn:microsoft.com/office/officeart/2005/8/layout/pyramid1"/>
    <dgm:cxn modelId="{AFF3FB09-AAC7-4CEB-80E9-BC16B60EA004}" type="presOf" srcId="{CB254CFF-AE29-4C58-BC27-60622EA9A076}" destId="{33D905BC-194A-4AC5-9669-96839A7C049C}"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A66BF655-7727-44CA-9F8F-8B49C8D784A0}" type="presOf" srcId="{015D1648-55B8-4A08-AA04-A70BBB9CF712}" destId="{075668C0-C38E-4ECF-AF09-904519046F58}" srcOrd="0" destOrd="0" presId="urn:microsoft.com/office/officeart/2005/8/layout/pyramid1"/>
    <dgm:cxn modelId="{403899EB-178C-4CDD-867B-DDE6BCC5E4E4}" type="presOf" srcId="{8977AFAA-39ED-4987-8EA3-760D5D1B2F6B}" destId="{8E43D6C1-ABBC-42FC-B1C3-0D6C0488E737}" srcOrd="0" destOrd="0" presId="urn:microsoft.com/office/officeart/2005/8/layout/pyramid1"/>
    <dgm:cxn modelId="{FC807A63-927F-43A4-A175-680843A6F609}" type="presOf" srcId="{CB254CFF-AE29-4C58-BC27-60622EA9A076}" destId="{8C568DD7-57C6-44D2-A1D7-FC8E1ECEA145}" srcOrd="1"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27D43D8B-2779-4AFF-86B1-D30E29FE2A45}" type="presOf" srcId="{DB6C2C34-6FA6-440C-943A-CDB125D2614C}" destId="{4A860141-4CBA-43BF-B33B-8F73F186F9EF}" srcOrd="1"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52353166-A84F-4A66-8F52-BC65809ACC2F}" type="presParOf" srcId="{8E43D6C1-ABBC-42FC-B1C3-0D6C0488E737}" destId="{A39D0F86-E4B8-40E2-814F-9E734ABA8F37}" srcOrd="0" destOrd="0" presId="urn:microsoft.com/office/officeart/2005/8/layout/pyramid1"/>
    <dgm:cxn modelId="{79E12CDB-45A2-4EC1-9E28-778B1683FB2D}" type="presParOf" srcId="{A39D0F86-E4B8-40E2-814F-9E734ABA8F37}" destId="{33D905BC-194A-4AC5-9669-96839A7C049C}" srcOrd="0" destOrd="0" presId="urn:microsoft.com/office/officeart/2005/8/layout/pyramid1"/>
    <dgm:cxn modelId="{906E51C2-6115-4F02-B159-90EA696B94C1}" type="presParOf" srcId="{A39D0F86-E4B8-40E2-814F-9E734ABA8F37}" destId="{8C568DD7-57C6-44D2-A1D7-FC8E1ECEA145}" srcOrd="1" destOrd="0" presId="urn:microsoft.com/office/officeart/2005/8/layout/pyramid1"/>
    <dgm:cxn modelId="{51848E60-2A54-4703-9D35-991DF0F35F35}" type="presParOf" srcId="{8E43D6C1-ABBC-42FC-B1C3-0D6C0488E737}" destId="{9ABEF146-95BD-43E4-9530-1488269369DD}" srcOrd="1" destOrd="0" presId="urn:microsoft.com/office/officeart/2005/8/layout/pyramid1"/>
    <dgm:cxn modelId="{F5922160-2D86-4856-875C-55BE760BFAFB}" type="presParOf" srcId="{9ABEF146-95BD-43E4-9530-1488269369DD}" destId="{075668C0-C38E-4ECF-AF09-904519046F58}" srcOrd="0" destOrd="0" presId="urn:microsoft.com/office/officeart/2005/8/layout/pyramid1"/>
    <dgm:cxn modelId="{62C623EF-0D15-48E0-A451-356F526EE634}" type="presParOf" srcId="{9ABEF146-95BD-43E4-9530-1488269369DD}" destId="{C428992D-4CF6-490D-91DA-F656A2FA764E}" srcOrd="1" destOrd="0" presId="urn:microsoft.com/office/officeart/2005/8/layout/pyramid1"/>
    <dgm:cxn modelId="{33232C36-223D-420A-8433-D11E0AA35338}" type="presParOf" srcId="{8E43D6C1-ABBC-42FC-B1C3-0D6C0488E737}" destId="{47D45B53-CDAB-4301-BD23-45000139943F}" srcOrd="2" destOrd="0" presId="urn:microsoft.com/office/officeart/2005/8/layout/pyramid1"/>
    <dgm:cxn modelId="{4C797819-DB64-45CB-8F41-A35F13CA779B}" type="presParOf" srcId="{47D45B53-CDAB-4301-BD23-45000139943F}" destId="{699F067B-A64E-46D2-9163-6D5C2F484ABA}" srcOrd="0" destOrd="0" presId="urn:microsoft.com/office/officeart/2005/8/layout/pyramid1"/>
    <dgm:cxn modelId="{485AA572-C79B-4680-A2C8-D431AF3898D7}" type="presParOf" srcId="{47D45B53-CDAB-4301-BD23-45000139943F}" destId="{4A860141-4CBA-43BF-B33B-8F73F186F9EF}" srcOrd="1" destOrd="0" presId="urn:microsoft.com/office/officeart/2005/8/layout/pyramid1"/>
    <dgm:cxn modelId="{7C23D346-E303-44A4-9239-4F4EF09FF4A1}" type="presParOf" srcId="{8E43D6C1-ABBC-42FC-B1C3-0D6C0488E737}" destId="{D6C412FA-A47D-46B7-AC91-4349454F37E0}" srcOrd="3" destOrd="0" presId="urn:microsoft.com/office/officeart/2005/8/layout/pyramid1"/>
    <dgm:cxn modelId="{D37EDB57-7B43-43B3-B8B9-3421D3C0C320}" type="presParOf" srcId="{D6C412FA-A47D-46B7-AC91-4349454F37E0}" destId="{BC356177-BB70-4571-815E-C21E41CD65EB}" srcOrd="0" destOrd="0" presId="urn:microsoft.com/office/officeart/2005/8/layout/pyramid1"/>
    <dgm:cxn modelId="{D0A155A8-FBC5-413D-871C-E8748EDD8FEB}" type="presParOf" srcId="{D6C412FA-A47D-46B7-AC91-4349454F37E0}" destId="{75ED8DD3-0796-47B6-A201-DCF54044DC87}" srcOrd="1" destOrd="0" presId="urn:microsoft.com/office/officeart/2005/8/layout/pyramid1"/>
    <dgm:cxn modelId="{280C1D37-87D9-4F7A-8543-D57B8F23DF0C}" type="presParOf" srcId="{8E43D6C1-ABBC-42FC-B1C3-0D6C0488E737}" destId="{2E5C2ED4-B11A-44F9-848D-5A1EE22228B5}" srcOrd="4" destOrd="0" presId="urn:microsoft.com/office/officeart/2005/8/layout/pyramid1"/>
    <dgm:cxn modelId="{D770466F-BDDF-4274-B970-AA7613CFCA88}" type="presParOf" srcId="{2E5C2ED4-B11A-44F9-848D-5A1EE22228B5}" destId="{34E90456-7176-4CA3-AB22-7ECE2A470F55}" srcOrd="0" destOrd="0" presId="urn:microsoft.com/office/officeart/2005/8/layout/pyramid1"/>
    <dgm:cxn modelId="{422B6939-B0F2-4716-8827-0185266B9C64}"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DE74FBE3-A9F7-4ADD-A67A-C5806886C4ED}" srcId="{8977AFAA-39ED-4987-8EA3-760D5D1B2F6B}" destId="{9F844304-C8C8-4981-A471-00495CE39262}" srcOrd="3" destOrd="0" parTransId="{4A596909-43BA-4BB5-8A74-E0B634D878FD}" sibTransId="{900CC178-38FC-412D-8ECA-313EEFA613D3}"/>
    <dgm:cxn modelId="{75A0A6CA-77C7-453E-9FA0-1A66B2F6E994}" type="presOf" srcId="{8977AFAA-39ED-4987-8EA3-760D5D1B2F6B}" destId="{8E43D6C1-ABBC-42FC-B1C3-0D6C0488E737}" srcOrd="0" destOrd="0" presId="urn:microsoft.com/office/officeart/2005/8/layout/pyramid1"/>
    <dgm:cxn modelId="{3681A5D0-7D6D-43AC-8797-E78EB7E745AA}" type="presOf" srcId="{F2B01602-D734-4203-898B-506F95327608}" destId="{B1B641A5-7D14-40A4-9461-0526304FAE7B}" srcOrd="1" destOrd="0" presId="urn:microsoft.com/office/officeart/2005/8/layout/pyramid1"/>
    <dgm:cxn modelId="{13FC7677-F1E2-46B6-BDBA-25469FF181B9}" type="presOf" srcId="{F2B01602-D734-4203-898B-506F95327608}" destId="{34E90456-7176-4CA3-AB22-7ECE2A470F55}" srcOrd="0" destOrd="0" presId="urn:microsoft.com/office/officeart/2005/8/layout/pyramid1"/>
    <dgm:cxn modelId="{3EC9F160-726B-4558-BA25-50F10F82B60D}" type="presOf" srcId="{CB254CFF-AE29-4C58-BC27-60622EA9A076}" destId="{33D905BC-194A-4AC5-9669-96839A7C049C}" srcOrd="0" destOrd="0" presId="urn:microsoft.com/office/officeart/2005/8/layout/pyramid1"/>
    <dgm:cxn modelId="{20406AB2-DC7E-4682-BB2D-8EAC584CDD18}" type="presOf" srcId="{9F844304-C8C8-4981-A471-00495CE39262}" destId="{75ED8DD3-0796-47B6-A201-DCF54044DC87}" srcOrd="1" destOrd="0" presId="urn:microsoft.com/office/officeart/2005/8/layout/pyramid1"/>
    <dgm:cxn modelId="{2FA531FF-CC0A-4AE2-ABA3-A3723E88648F}" type="presOf" srcId="{9F844304-C8C8-4981-A471-00495CE39262}" destId="{BC356177-BB70-4571-815E-C21E41CD65EB}" srcOrd="0" destOrd="0" presId="urn:microsoft.com/office/officeart/2005/8/layout/pyramid1"/>
    <dgm:cxn modelId="{F005FC8B-BAC0-44C1-A63D-01714C6183B6}" type="presOf" srcId="{015D1648-55B8-4A08-AA04-A70BBB9CF712}" destId="{C428992D-4CF6-490D-91DA-F656A2FA764E}" srcOrd="1"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39D2C39B-83B2-4CC6-95E1-BB170C41C45C}" type="presOf" srcId="{CB254CFF-AE29-4C58-BC27-60622EA9A076}" destId="{8C568DD7-57C6-44D2-A1D7-FC8E1ECEA145}" srcOrd="1"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806C6203-79C2-48FF-BE50-B17A6C32FAFB}" type="presOf" srcId="{DB6C2C34-6FA6-440C-943A-CDB125D2614C}" destId="{4A860141-4CBA-43BF-B33B-8F73F186F9EF}" srcOrd="1"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A5D26624-161B-4672-9777-38A1C90A36FB}" type="presOf" srcId="{015D1648-55B8-4A08-AA04-A70BBB9CF712}" destId="{075668C0-C38E-4ECF-AF09-904519046F58}" srcOrd="0" destOrd="0" presId="urn:microsoft.com/office/officeart/2005/8/layout/pyramid1"/>
    <dgm:cxn modelId="{FD181349-98D9-4432-9394-2927D700CD4B}" type="presOf" srcId="{DB6C2C34-6FA6-440C-943A-CDB125D2614C}" destId="{699F067B-A64E-46D2-9163-6D5C2F484ABA}" srcOrd="0"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DE25335B-B0F2-4903-8266-3D5F38FEA1E7}" type="presParOf" srcId="{8E43D6C1-ABBC-42FC-B1C3-0D6C0488E737}" destId="{A39D0F86-E4B8-40E2-814F-9E734ABA8F37}" srcOrd="0" destOrd="0" presId="urn:microsoft.com/office/officeart/2005/8/layout/pyramid1"/>
    <dgm:cxn modelId="{319DB2D1-AAD0-4DCA-98B6-D84B8629989B}" type="presParOf" srcId="{A39D0F86-E4B8-40E2-814F-9E734ABA8F37}" destId="{33D905BC-194A-4AC5-9669-96839A7C049C}" srcOrd="0" destOrd="0" presId="urn:microsoft.com/office/officeart/2005/8/layout/pyramid1"/>
    <dgm:cxn modelId="{9E8E623A-6E03-4D91-A4E8-1C4E5A857FB0}" type="presParOf" srcId="{A39D0F86-E4B8-40E2-814F-9E734ABA8F37}" destId="{8C568DD7-57C6-44D2-A1D7-FC8E1ECEA145}" srcOrd="1" destOrd="0" presId="urn:microsoft.com/office/officeart/2005/8/layout/pyramid1"/>
    <dgm:cxn modelId="{40094802-9BD1-48B1-8D8D-95768C393F91}" type="presParOf" srcId="{8E43D6C1-ABBC-42FC-B1C3-0D6C0488E737}" destId="{9ABEF146-95BD-43E4-9530-1488269369DD}" srcOrd="1" destOrd="0" presId="urn:microsoft.com/office/officeart/2005/8/layout/pyramid1"/>
    <dgm:cxn modelId="{1BA1E3DD-F867-4C29-BE97-9D88C8465B96}" type="presParOf" srcId="{9ABEF146-95BD-43E4-9530-1488269369DD}" destId="{075668C0-C38E-4ECF-AF09-904519046F58}" srcOrd="0" destOrd="0" presId="urn:microsoft.com/office/officeart/2005/8/layout/pyramid1"/>
    <dgm:cxn modelId="{61F45304-8366-4BFE-A4C9-68AE1FD53710}" type="presParOf" srcId="{9ABEF146-95BD-43E4-9530-1488269369DD}" destId="{C428992D-4CF6-490D-91DA-F656A2FA764E}" srcOrd="1" destOrd="0" presId="urn:microsoft.com/office/officeart/2005/8/layout/pyramid1"/>
    <dgm:cxn modelId="{8DB175BA-ED6B-4598-841D-2F35D6B6D921}" type="presParOf" srcId="{8E43D6C1-ABBC-42FC-B1C3-0D6C0488E737}" destId="{47D45B53-CDAB-4301-BD23-45000139943F}" srcOrd="2" destOrd="0" presId="urn:microsoft.com/office/officeart/2005/8/layout/pyramid1"/>
    <dgm:cxn modelId="{A3D8954A-471D-4242-A23C-DD8F9A1AAE09}" type="presParOf" srcId="{47D45B53-CDAB-4301-BD23-45000139943F}" destId="{699F067B-A64E-46D2-9163-6D5C2F484ABA}" srcOrd="0" destOrd="0" presId="urn:microsoft.com/office/officeart/2005/8/layout/pyramid1"/>
    <dgm:cxn modelId="{FD7C1A27-BEBB-44B6-9A17-F15BC21D0657}" type="presParOf" srcId="{47D45B53-CDAB-4301-BD23-45000139943F}" destId="{4A860141-4CBA-43BF-B33B-8F73F186F9EF}" srcOrd="1" destOrd="0" presId="urn:microsoft.com/office/officeart/2005/8/layout/pyramid1"/>
    <dgm:cxn modelId="{B76C0413-A697-4568-954F-8020D41B3AEC}" type="presParOf" srcId="{8E43D6C1-ABBC-42FC-B1C3-0D6C0488E737}" destId="{D6C412FA-A47D-46B7-AC91-4349454F37E0}" srcOrd="3" destOrd="0" presId="urn:microsoft.com/office/officeart/2005/8/layout/pyramid1"/>
    <dgm:cxn modelId="{B471AC92-F4FD-415A-B13B-1DBC8F58FA47}" type="presParOf" srcId="{D6C412FA-A47D-46B7-AC91-4349454F37E0}" destId="{BC356177-BB70-4571-815E-C21E41CD65EB}" srcOrd="0" destOrd="0" presId="urn:microsoft.com/office/officeart/2005/8/layout/pyramid1"/>
    <dgm:cxn modelId="{A4A5540F-339F-44E4-A3B4-6A053395D80A}" type="presParOf" srcId="{D6C412FA-A47D-46B7-AC91-4349454F37E0}" destId="{75ED8DD3-0796-47B6-A201-DCF54044DC87}" srcOrd="1" destOrd="0" presId="urn:microsoft.com/office/officeart/2005/8/layout/pyramid1"/>
    <dgm:cxn modelId="{CECD3B53-860E-48CD-A8F4-CC4F8CD89D10}" type="presParOf" srcId="{8E43D6C1-ABBC-42FC-B1C3-0D6C0488E737}" destId="{2E5C2ED4-B11A-44F9-848D-5A1EE22228B5}" srcOrd="4" destOrd="0" presId="urn:microsoft.com/office/officeart/2005/8/layout/pyramid1"/>
    <dgm:cxn modelId="{E6EE290E-91DE-4DC6-8C08-C27411B208E9}" type="presParOf" srcId="{2E5C2ED4-B11A-44F9-848D-5A1EE22228B5}" destId="{34E90456-7176-4CA3-AB22-7ECE2A470F55}" srcOrd="0" destOrd="0" presId="urn:microsoft.com/office/officeart/2005/8/layout/pyramid1"/>
    <dgm:cxn modelId="{2D03E6C7-F5DF-4818-B910-0DABC8943374}"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3"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015D1648-55B8-4A08-AA04-A70BBB9CF712}">
      <dgm:prSet phldrT="[Text]"/>
      <dgm:spPr/>
      <dgm:t>
        <a:bodyPr/>
        <a:lstStyle/>
        <a:p>
          <a:r>
            <a:rPr lang="en-US" dirty="0"/>
            <a:t>  </a:t>
          </a:r>
        </a:p>
      </dgm:t>
    </dgm:pt>
    <dgm:pt modelId="{8B2F7F80-1A9B-41A9-804E-9161369BABED}" type="parTrans" cxnId="{3EE16B99-9EA5-4FDF-9EA1-A9695D16336D}">
      <dgm:prSet/>
      <dgm:spPr/>
      <dgm:t>
        <a:bodyPr/>
        <a:lstStyle/>
        <a:p>
          <a:endParaRPr lang="en-US"/>
        </a:p>
      </dgm:t>
    </dgm:pt>
    <dgm:pt modelId="{C79DA2EA-D04A-43D9-BCCD-6C73D0DF5792}" type="sib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39544E38-A556-4CF2-B3D3-BCAB24206676}" type="parTrans" cxnId="{DE26D745-F1CE-427D-B0D9-849A648F4201}">
      <dgm:prSet/>
      <dgm:spPr/>
      <dgm:t>
        <a:bodyPr/>
        <a:lstStyle/>
        <a:p>
          <a:endParaRPr lang="en-US"/>
        </a:p>
      </dgm:t>
    </dgm:pt>
    <dgm:pt modelId="{DADEB109-7CCE-4968-BDBB-9986B58A1992}" type="sibTrans" cxnId="{DE26D745-F1CE-427D-B0D9-849A648F4201}">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C2977441-624B-46E2-A709-304CA30AAB3E}" type="presOf" srcId="{DB6C2C34-6FA6-440C-943A-CDB125D2614C}" destId="{4A860141-4CBA-43BF-B33B-8F73F186F9EF}" srcOrd="1"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490E5ACF-6044-437B-A2BB-A904953F8EC8}" srcId="{8977AFAA-39ED-4987-8EA3-760D5D1B2F6B}" destId="{CB254CFF-AE29-4C58-BC27-60622EA9A076}" srcOrd="0" destOrd="0" parTransId="{1388A16E-BF95-43E9-BB12-8BE219067F4E}" sibTransId="{47439930-5E80-474A-AA14-C04CC5713FE4}"/>
    <dgm:cxn modelId="{D02334B5-A7A5-439E-92FA-36F3B350A700}" type="presOf" srcId="{015D1648-55B8-4A08-AA04-A70BBB9CF712}" destId="{075668C0-C38E-4ECF-AF09-904519046F58}" srcOrd="0" destOrd="0" presId="urn:microsoft.com/office/officeart/2005/8/layout/pyramid1"/>
    <dgm:cxn modelId="{87F650E5-03B7-4190-9140-C56398BA3990}" type="presOf" srcId="{015D1648-55B8-4A08-AA04-A70BBB9CF712}" destId="{C428992D-4CF6-490D-91DA-F656A2FA764E}" srcOrd="1" destOrd="0" presId="urn:microsoft.com/office/officeart/2005/8/layout/pyramid1"/>
    <dgm:cxn modelId="{A9C037ED-C96E-4447-917A-2908FBC87776}" type="presOf" srcId="{9F844304-C8C8-4981-A471-00495CE39262}" destId="{75ED8DD3-0796-47B6-A201-DCF54044DC87}" srcOrd="1" destOrd="0" presId="urn:microsoft.com/office/officeart/2005/8/layout/pyramid1"/>
    <dgm:cxn modelId="{B9D38162-2A78-4C0A-AE68-2EB18C803F22}" type="presOf" srcId="{CB254CFF-AE29-4C58-BC27-60622EA9A076}" destId="{33D905BC-194A-4AC5-9669-96839A7C049C}" srcOrd="0" destOrd="0" presId="urn:microsoft.com/office/officeart/2005/8/layout/pyramid1"/>
    <dgm:cxn modelId="{4F55A989-C931-4B20-810E-6ADF28F1647C}" type="presOf" srcId="{F2B01602-D734-4203-898B-506F95327608}" destId="{34E90456-7176-4CA3-AB22-7ECE2A470F55}" srcOrd="0" destOrd="0" presId="urn:microsoft.com/office/officeart/2005/8/layout/pyramid1"/>
    <dgm:cxn modelId="{4B816839-F7A4-47F2-B1E3-49DC7344B849}" type="presOf" srcId="{9F844304-C8C8-4981-A471-00495CE39262}" destId="{BC356177-BB70-4571-815E-C21E41CD65EB}"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E486D89F-2330-4387-ABE2-FF838C70F0D1}" type="presOf" srcId="{8977AFAA-39ED-4987-8EA3-760D5D1B2F6B}" destId="{8E43D6C1-ABBC-42FC-B1C3-0D6C0488E737}" srcOrd="0" destOrd="0" presId="urn:microsoft.com/office/officeart/2005/8/layout/pyramid1"/>
    <dgm:cxn modelId="{5AFD6D04-FA75-47B6-AA8C-D823F4BA4996}" type="presOf" srcId="{CB254CFF-AE29-4C58-BC27-60622EA9A076}" destId="{8C568DD7-57C6-44D2-A1D7-FC8E1ECEA145}" srcOrd="1"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838B4418-7949-426A-904E-480A5234CC77}" type="presOf" srcId="{F2B01602-D734-4203-898B-506F95327608}" destId="{B1B641A5-7D14-40A4-9461-0526304FAE7B}" srcOrd="1" destOrd="0" presId="urn:microsoft.com/office/officeart/2005/8/layout/pyramid1"/>
    <dgm:cxn modelId="{B49EE109-779C-4EBD-B56C-D17DD30980B3}" type="presOf" srcId="{DB6C2C34-6FA6-440C-943A-CDB125D2614C}" destId="{699F067B-A64E-46D2-9163-6D5C2F484ABA}" srcOrd="0"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E19546EC-0380-4BDD-AA6C-988193D885DA}" type="presParOf" srcId="{8E43D6C1-ABBC-42FC-B1C3-0D6C0488E737}" destId="{A39D0F86-E4B8-40E2-814F-9E734ABA8F37}" srcOrd="0" destOrd="0" presId="urn:microsoft.com/office/officeart/2005/8/layout/pyramid1"/>
    <dgm:cxn modelId="{669A6FF8-7038-49CF-AB1F-A10052D1D779}" type="presParOf" srcId="{A39D0F86-E4B8-40E2-814F-9E734ABA8F37}" destId="{33D905BC-194A-4AC5-9669-96839A7C049C}" srcOrd="0" destOrd="0" presId="urn:microsoft.com/office/officeart/2005/8/layout/pyramid1"/>
    <dgm:cxn modelId="{1DD578C1-B4A0-48F6-BCDE-79F4E23C5834}" type="presParOf" srcId="{A39D0F86-E4B8-40E2-814F-9E734ABA8F37}" destId="{8C568DD7-57C6-44D2-A1D7-FC8E1ECEA145}" srcOrd="1" destOrd="0" presId="urn:microsoft.com/office/officeart/2005/8/layout/pyramid1"/>
    <dgm:cxn modelId="{3D15917E-FEF0-4E63-B60C-7847A53E69F9}" type="presParOf" srcId="{8E43D6C1-ABBC-42FC-B1C3-0D6C0488E737}" destId="{9ABEF146-95BD-43E4-9530-1488269369DD}" srcOrd="1" destOrd="0" presId="urn:microsoft.com/office/officeart/2005/8/layout/pyramid1"/>
    <dgm:cxn modelId="{3DE6AE3E-82BF-4077-8A8D-3AE00EFB1DEE}" type="presParOf" srcId="{9ABEF146-95BD-43E4-9530-1488269369DD}" destId="{075668C0-C38E-4ECF-AF09-904519046F58}" srcOrd="0" destOrd="0" presId="urn:microsoft.com/office/officeart/2005/8/layout/pyramid1"/>
    <dgm:cxn modelId="{ACFE79CF-8EFA-4EF2-960B-F67D36D5D3EF}" type="presParOf" srcId="{9ABEF146-95BD-43E4-9530-1488269369DD}" destId="{C428992D-4CF6-490D-91DA-F656A2FA764E}" srcOrd="1" destOrd="0" presId="urn:microsoft.com/office/officeart/2005/8/layout/pyramid1"/>
    <dgm:cxn modelId="{F5C63D36-3702-43AD-B0C9-ABAA7F1DEF09}" type="presParOf" srcId="{8E43D6C1-ABBC-42FC-B1C3-0D6C0488E737}" destId="{47D45B53-CDAB-4301-BD23-45000139943F}" srcOrd="2" destOrd="0" presId="urn:microsoft.com/office/officeart/2005/8/layout/pyramid1"/>
    <dgm:cxn modelId="{4836FCB2-0CF6-4B2C-A2FF-DE1E154F3896}" type="presParOf" srcId="{47D45B53-CDAB-4301-BD23-45000139943F}" destId="{699F067B-A64E-46D2-9163-6D5C2F484ABA}" srcOrd="0" destOrd="0" presId="urn:microsoft.com/office/officeart/2005/8/layout/pyramid1"/>
    <dgm:cxn modelId="{F2150366-158E-4FFD-9BF1-317542D78F0D}" type="presParOf" srcId="{47D45B53-CDAB-4301-BD23-45000139943F}" destId="{4A860141-4CBA-43BF-B33B-8F73F186F9EF}" srcOrd="1" destOrd="0" presId="urn:microsoft.com/office/officeart/2005/8/layout/pyramid1"/>
    <dgm:cxn modelId="{6CF97FD4-0940-4192-B97A-D7C2DD228A69}" type="presParOf" srcId="{8E43D6C1-ABBC-42FC-B1C3-0D6C0488E737}" destId="{D6C412FA-A47D-46B7-AC91-4349454F37E0}" srcOrd="3" destOrd="0" presId="urn:microsoft.com/office/officeart/2005/8/layout/pyramid1"/>
    <dgm:cxn modelId="{8F6471B0-D197-4F4E-8587-DD2B5DEFD92E}" type="presParOf" srcId="{D6C412FA-A47D-46B7-AC91-4349454F37E0}" destId="{BC356177-BB70-4571-815E-C21E41CD65EB}" srcOrd="0" destOrd="0" presId="urn:microsoft.com/office/officeart/2005/8/layout/pyramid1"/>
    <dgm:cxn modelId="{C753107C-8F1A-4642-A31A-71CF739D071D}" type="presParOf" srcId="{D6C412FA-A47D-46B7-AC91-4349454F37E0}" destId="{75ED8DD3-0796-47B6-A201-DCF54044DC87}" srcOrd="1" destOrd="0" presId="urn:microsoft.com/office/officeart/2005/8/layout/pyramid1"/>
    <dgm:cxn modelId="{146740CF-2AF1-40F3-95D0-7C635EA48B57}" type="presParOf" srcId="{8E43D6C1-ABBC-42FC-B1C3-0D6C0488E737}" destId="{2E5C2ED4-B11A-44F9-848D-5A1EE22228B5}" srcOrd="4" destOrd="0" presId="urn:microsoft.com/office/officeart/2005/8/layout/pyramid1"/>
    <dgm:cxn modelId="{0F7E77EA-D912-432A-8DB3-CD622DB1B895}" type="presParOf" srcId="{2E5C2ED4-B11A-44F9-848D-5A1EE22228B5}" destId="{34E90456-7176-4CA3-AB22-7ECE2A470F55}" srcOrd="0" destOrd="0" presId="urn:microsoft.com/office/officeart/2005/8/layout/pyramid1"/>
    <dgm:cxn modelId="{461129D2-D9EA-4D29-A2C0-480FEBDC8C90}"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6.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152DD7A2-6E87-47ED-BBC6-89D56996E0E5}" type="presOf" srcId="{F2B01602-D734-4203-898B-506F95327608}" destId="{B1B641A5-7D14-40A4-9461-0526304FAE7B}" srcOrd="1" destOrd="0" presId="urn:microsoft.com/office/officeart/2005/8/layout/pyramid1"/>
    <dgm:cxn modelId="{8F40E998-4DFE-4F25-A233-F7154604F95A}" type="presOf" srcId="{015D1648-55B8-4A08-AA04-A70BBB9CF712}" destId="{C428992D-4CF6-490D-91DA-F656A2FA764E}" srcOrd="1"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DF299FDF-C45A-46FF-B8D6-DF511BEC4D1B}" type="presOf" srcId="{CB254CFF-AE29-4C58-BC27-60622EA9A076}" destId="{33D905BC-194A-4AC5-9669-96839A7C049C}" srcOrd="0" destOrd="0" presId="urn:microsoft.com/office/officeart/2005/8/layout/pyramid1"/>
    <dgm:cxn modelId="{EA417DC3-E467-4DA4-B5D8-B0225FC3F348}" type="presOf" srcId="{8977AFAA-39ED-4987-8EA3-760D5D1B2F6B}" destId="{8E43D6C1-ABBC-42FC-B1C3-0D6C0488E737}" srcOrd="0" destOrd="0" presId="urn:microsoft.com/office/officeart/2005/8/layout/pyramid1"/>
    <dgm:cxn modelId="{0053375C-1992-40CE-B48F-2FB99074E8CE}" type="presOf" srcId="{9F844304-C8C8-4981-A471-00495CE39262}" destId="{75ED8DD3-0796-47B6-A201-DCF54044DC87}" srcOrd="1"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33CEA568-C8CF-41A3-88D7-1FA775206CBF}" type="presOf" srcId="{CB254CFF-AE29-4C58-BC27-60622EA9A076}" destId="{8C568DD7-57C6-44D2-A1D7-FC8E1ECEA145}" srcOrd="1" destOrd="0" presId="urn:microsoft.com/office/officeart/2005/8/layout/pyramid1"/>
    <dgm:cxn modelId="{A6B6E6DB-65DE-4BAF-96A5-1EE48301B31A}" type="presOf" srcId="{015D1648-55B8-4A08-AA04-A70BBB9CF712}" destId="{075668C0-C38E-4ECF-AF09-904519046F58}" srcOrd="0" destOrd="0" presId="urn:microsoft.com/office/officeart/2005/8/layout/pyramid1"/>
    <dgm:cxn modelId="{DD6602B5-6C35-4D39-904D-8D21F47BB450}" type="presOf" srcId="{F2B01602-D734-4203-898B-506F95327608}" destId="{34E90456-7176-4CA3-AB22-7ECE2A470F55}"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8EF46D13-7A9F-42B6-A290-C8F01D98576A}" type="presOf" srcId="{9F844304-C8C8-4981-A471-00495CE39262}" destId="{BC356177-BB70-4571-815E-C21E41CD65EB}" srcOrd="0" destOrd="0" presId="urn:microsoft.com/office/officeart/2005/8/layout/pyramid1"/>
    <dgm:cxn modelId="{10B88C5B-48F3-4B59-9DA1-ADBF02F676D0}" type="presOf" srcId="{DB6C2C34-6FA6-440C-943A-CDB125D2614C}" destId="{699F067B-A64E-46D2-9163-6D5C2F484ABA}" srcOrd="0" destOrd="0" presId="urn:microsoft.com/office/officeart/2005/8/layout/pyramid1"/>
    <dgm:cxn modelId="{67AD5C06-276A-4D6B-A692-BEC59AD5DD8B}" type="presOf" srcId="{DB6C2C34-6FA6-440C-943A-CDB125D2614C}" destId="{4A860141-4CBA-43BF-B33B-8F73F186F9EF}" srcOrd="1"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3EE16B99-9EA5-4FDF-9EA1-A9695D16336D}" srcId="{8977AFAA-39ED-4987-8EA3-760D5D1B2F6B}" destId="{015D1648-55B8-4A08-AA04-A70BBB9CF712}" srcOrd="1" destOrd="0" parTransId="{8B2F7F80-1A9B-41A9-804E-9161369BABED}" sibTransId="{C79DA2EA-D04A-43D9-BCCD-6C73D0DF5792}"/>
    <dgm:cxn modelId="{F7C88F7C-B57E-4769-9195-48453D75866D}" type="presParOf" srcId="{8E43D6C1-ABBC-42FC-B1C3-0D6C0488E737}" destId="{A39D0F86-E4B8-40E2-814F-9E734ABA8F37}" srcOrd="0" destOrd="0" presId="urn:microsoft.com/office/officeart/2005/8/layout/pyramid1"/>
    <dgm:cxn modelId="{66C93B1A-39C2-494C-91D8-A5A62ACC0796}" type="presParOf" srcId="{A39D0F86-E4B8-40E2-814F-9E734ABA8F37}" destId="{33D905BC-194A-4AC5-9669-96839A7C049C}" srcOrd="0" destOrd="0" presId="urn:microsoft.com/office/officeart/2005/8/layout/pyramid1"/>
    <dgm:cxn modelId="{78EB0B0D-C611-4741-B450-A750EFCEA495}" type="presParOf" srcId="{A39D0F86-E4B8-40E2-814F-9E734ABA8F37}" destId="{8C568DD7-57C6-44D2-A1D7-FC8E1ECEA145}" srcOrd="1" destOrd="0" presId="urn:microsoft.com/office/officeart/2005/8/layout/pyramid1"/>
    <dgm:cxn modelId="{E7C80734-AA63-41F0-AE99-38660C3057E5}" type="presParOf" srcId="{8E43D6C1-ABBC-42FC-B1C3-0D6C0488E737}" destId="{9ABEF146-95BD-43E4-9530-1488269369DD}" srcOrd="1" destOrd="0" presId="urn:microsoft.com/office/officeart/2005/8/layout/pyramid1"/>
    <dgm:cxn modelId="{24FE8295-16B1-4D52-B918-C0BB7D690651}" type="presParOf" srcId="{9ABEF146-95BD-43E4-9530-1488269369DD}" destId="{075668C0-C38E-4ECF-AF09-904519046F58}" srcOrd="0" destOrd="0" presId="urn:microsoft.com/office/officeart/2005/8/layout/pyramid1"/>
    <dgm:cxn modelId="{1F124A5B-4851-4B2C-A5ED-2416190CA4AF}" type="presParOf" srcId="{9ABEF146-95BD-43E4-9530-1488269369DD}" destId="{C428992D-4CF6-490D-91DA-F656A2FA764E}" srcOrd="1" destOrd="0" presId="urn:microsoft.com/office/officeart/2005/8/layout/pyramid1"/>
    <dgm:cxn modelId="{07D0C334-113D-454B-9832-AFC499396EDD}" type="presParOf" srcId="{8E43D6C1-ABBC-42FC-B1C3-0D6C0488E737}" destId="{47D45B53-CDAB-4301-BD23-45000139943F}" srcOrd="2" destOrd="0" presId="urn:microsoft.com/office/officeart/2005/8/layout/pyramid1"/>
    <dgm:cxn modelId="{7289AA61-ECDD-4C9C-867C-19B620B349CD}" type="presParOf" srcId="{47D45B53-CDAB-4301-BD23-45000139943F}" destId="{699F067B-A64E-46D2-9163-6D5C2F484ABA}" srcOrd="0" destOrd="0" presId="urn:microsoft.com/office/officeart/2005/8/layout/pyramid1"/>
    <dgm:cxn modelId="{F18AFCB0-E312-4C6F-99A6-1EF77F17CE75}" type="presParOf" srcId="{47D45B53-CDAB-4301-BD23-45000139943F}" destId="{4A860141-4CBA-43BF-B33B-8F73F186F9EF}" srcOrd="1" destOrd="0" presId="urn:microsoft.com/office/officeart/2005/8/layout/pyramid1"/>
    <dgm:cxn modelId="{072FEB20-4FF8-4395-B047-24F46FE40404}" type="presParOf" srcId="{8E43D6C1-ABBC-42FC-B1C3-0D6C0488E737}" destId="{D6C412FA-A47D-46B7-AC91-4349454F37E0}" srcOrd="3" destOrd="0" presId="urn:microsoft.com/office/officeart/2005/8/layout/pyramid1"/>
    <dgm:cxn modelId="{155C64A5-69BE-41B7-8835-6923D4395599}" type="presParOf" srcId="{D6C412FA-A47D-46B7-AC91-4349454F37E0}" destId="{BC356177-BB70-4571-815E-C21E41CD65EB}" srcOrd="0" destOrd="0" presId="urn:microsoft.com/office/officeart/2005/8/layout/pyramid1"/>
    <dgm:cxn modelId="{C35B92F9-D191-4354-9F13-8C7C15034CEB}" type="presParOf" srcId="{D6C412FA-A47D-46B7-AC91-4349454F37E0}" destId="{75ED8DD3-0796-47B6-A201-DCF54044DC87}" srcOrd="1" destOrd="0" presId="urn:microsoft.com/office/officeart/2005/8/layout/pyramid1"/>
    <dgm:cxn modelId="{A649627E-0976-452D-9C95-AB5F5A527A9D}" type="presParOf" srcId="{8E43D6C1-ABBC-42FC-B1C3-0D6C0488E737}" destId="{2E5C2ED4-B11A-44F9-848D-5A1EE22228B5}" srcOrd="4" destOrd="0" presId="urn:microsoft.com/office/officeart/2005/8/layout/pyramid1"/>
    <dgm:cxn modelId="{3CA1AD2A-0EFC-4083-904A-6CCF57D9670D}" type="presParOf" srcId="{2E5C2ED4-B11A-44F9-848D-5A1EE22228B5}" destId="{34E90456-7176-4CA3-AB22-7ECE2A470F55}" srcOrd="0" destOrd="0" presId="urn:microsoft.com/office/officeart/2005/8/layout/pyramid1"/>
    <dgm:cxn modelId="{C70E779B-128C-4DA9-8A3D-ADB1345C5605}"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7.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DE74FBE3-A9F7-4ADD-A67A-C5806886C4ED}" srcId="{8977AFAA-39ED-4987-8EA3-760D5D1B2F6B}" destId="{9F844304-C8C8-4981-A471-00495CE39262}" srcOrd="3" destOrd="0" parTransId="{4A596909-43BA-4BB5-8A74-E0B634D878FD}" sibTransId="{900CC178-38FC-412D-8ECA-313EEFA613D3}"/>
    <dgm:cxn modelId="{E49DB464-4EA1-429A-AEF6-E295BD8FB267}" type="presOf" srcId="{CB254CFF-AE29-4C58-BC27-60622EA9A076}" destId="{8C568DD7-57C6-44D2-A1D7-FC8E1ECEA145}" srcOrd="1" destOrd="0" presId="urn:microsoft.com/office/officeart/2005/8/layout/pyramid1"/>
    <dgm:cxn modelId="{07A8898E-1B9A-47FA-B32F-0D01BA628022}" type="presOf" srcId="{015D1648-55B8-4A08-AA04-A70BBB9CF712}" destId="{075668C0-C38E-4ECF-AF09-904519046F58}" srcOrd="0" destOrd="0" presId="urn:microsoft.com/office/officeart/2005/8/layout/pyramid1"/>
    <dgm:cxn modelId="{A0C33F7C-0A09-4F91-8BC8-6556D99064EA}" type="presOf" srcId="{8977AFAA-39ED-4987-8EA3-760D5D1B2F6B}" destId="{8E43D6C1-ABBC-42FC-B1C3-0D6C0488E737}" srcOrd="0"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36D24CE8-78BB-40ED-8897-88D69FA7FED9}" type="presOf" srcId="{9F844304-C8C8-4981-A471-00495CE39262}" destId="{BC356177-BB70-4571-815E-C21E41CD65EB}" srcOrd="0" destOrd="0" presId="urn:microsoft.com/office/officeart/2005/8/layout/pyramid1"/>
    <dgm:cxn modelId="{008B84C6-D2F7-4A8A-ABCF-9442F523A2BC}" type="presOf" srcId="{DB6C2C34-6FA6-440C-943A-CDB125D2614C}" destId="{4A860141-4CBA-43BF-B33B-8F73F186F9EF}" srcOrd="1" destOrd="0" presId="urn:microsoft.com/office/officeart/2005/8/layout/pyramid1"/>
    <dgm:cxn modelId="{2761B85F-5289-4168-8E80-11CF3AEE7A9F}" type="presOf" srcId="{DB6C2C34-6FA6-440C-943A-CDB125D2614C}" destId="{699F067B-A64E-46D2-9163-6D5C2F484ABA}" srcOrd="0" destOrd="0" presId="urn:microsoft.com/office/officeart/2005/8/layout/pyramid1"/>
    <dgm:cxn modelId="{82B0889C-E992-4A68-B1FE-9A1568F0F81F}" type="presOf" srcId="{CB254CFF-AE29-4C58-BC27-60622EA9A076}" destId="{33D905BC-194A-4AC5-9669-96839A7C049C}"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84BE1412-14BE-4E1D-936B-532D1CB3B3F3}" type="presOf" srcId="{015D1648-55B8-4A08-AA04-A70BBB9CF712}" destId="{C428992D-4CF6-490D-91DA-F656A2FA764E}" srcOrd="1"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03B12572-B209-4A1E-BF66-D78471427527}" type="presOf" srcId="{F2B01602-D734-4203-898B-506F95327608}" destId="{34E90456-7176-4CA3-AB22-7ECE2A470F55}" srcOrd="0" destOrd="0" presId="urn:microsoft.com/office/officeart/2005/8/layout/pyramid1"/>
    <dgm:cxn modelId="{343DD6A5-E169-4BBB-8736-325FC66195F9}" type="presOf" srcId="{F2B01602-D734-4203-898B-506F95327608}" destId="{B1B641A5-7D14-40A4-9461-0526304FAE7B}" srcOrd="1" destOrd="0" presId="urn:microsoft.com/office/officeart/2005/8/layout/pyramid1"/>
    <dgm:cxn modelId="{8EDEC628-1403-40FB-A708-BBF3A3E41C2F}" type="presOf" srcId="{9F844304-C8C8-4981-A471-00495CE39262}" destId="{75ED8DD3-0796-47B6-A201-DCF54044DC87}" srcOrd="1"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3198D92A-248B-4D41-B29E-9292D21D5EBB}" type="presParOf" srcId="{8E43D6C1-ABBC-42FC-B1C3-0D6C0488E737}" destId="{A39D0F86-E4B8-40E2-814F-9E734ABA8F37}" srcOrd="0" destOrd="0" presId="urn:microsoft.com/office/officeart/2005/8/layout/pyramid1"/>
    <dgm:cxn modelId="{1B4781A6-C950-4898-94F8-F0979EECE53D}" type="presParOf" srcId="{A39D0F86-E4B8-40E2-814F-9E734ABA8F37}" destId="{33D905BC-194A-4AC5-9669-96839A7C049C}" srcOrd="0" destOrd="0" presId="urn:microsoft.com/office/officeart/2005/8/layout/pyramid1"/>
    <dgm:cxn modelId="{C008CB33-9109-482D-B371-FAA21F09F960}" type="presParOf" srcId="{A39D0F86-E4B8-40E2-814F-9E734ABA8F37}" destId="{8C568DD7-57C6-44D2-A1D7-FC8E1ECEA145}" srcOrd="1" destOrd="0" presId="urn:microsoft.com/office/officeart/2005/8/layout/pyramid1"/>
    <dgm:cxn modelId="{519DCE31-7157-4EA1-9F52-420DA8BAC30A}" type="presParOf" srcId="{8E43D6C1-ABBC-42FC-B1C3-0D6C0488E737}" destId="{9ABEF146-95BD-43E4-9530-1488269369DD}" srcOrd="1" destOrd="0" presId="urn:microsoft.com/office/officeart/2005/8/layout/pyramid1"/>
    <dgm:cxn modelId="{14F182AA-4212-4253-880B-173C48E30B4A}" type="presParOf" srcId="{9ABEF146-95BD-43E4-9530-1488269369DD}" destId="{075668C0-C38E-4ECF-AF09-904519046F58}" srcOrd="0" destOrd="0" presId="urn:microsoft.com/office/officeart/2005/8/layout/pyramid1"/>
    <dgm:cxn modelId="{89036875-F87C-4678-8497-DDA2F7D36FD8}" type="presParOf" srcId="{9ABEF146-95BD-43E4-9530-1488269369DD}" destId="{C428992D-4CF6-490D-91DA-F656A2FA764E}" srcOrd="1" destOrd="0" presId="urn:microsoft.com/office/officeart/2005/8/layout/pyramid1"/>
    <dgm:cxn modelId="{B9A842CC-32DF-4DD0-98BA-CD9AC4EF91B7}" type="presParOf" srcId="{8E43D6C1-ABBC-42FC-B1C3-0D6C0488E737}" destId="{47D45B53-CDAB-4301-BD23-45000139943F}" srcOrd="2" destOrd="0" presId="urn:microsoft.com/office/officeart/2005/8/layout/pyramid1"/>
    <dgm:cxn modelId="{6B3FE079-2D58-4C36-924A-C1FEFDDC93A3}" type="presParOf" srcId="{47D45B53-CDAB-4301-BD23-45000139943F}" destId="{699F067B-A64E-46D2-9163-6D5C2F484ABA}" srcOrd="0" destOrd="0" presId="urn:microsoft.com/office/officeart/2005/8/layout/pyramid1"/>
    <dgm:cxn modelId="{62EB1EF8-7345-41D3-B868-DF0E6035ED91}" type="presParOf" srcId="{47D45B53-CDAB-4301-BD23-45000139943F}" destId="{4A860141-4CBA-43BF-B33B-8F73F186F9EF}" srcOrd="1" destOrd="0" presId="urn:microsoft.com/office/officeart/2005/8/layout/pyramid1"/>
    <dgm:cxn modelId="{8F61D814-BEFE-4598-8547-6A08294A7E44}" type="presParOf" srcId="{8E43D6C1-ABBC-42FC-B1C3-0D6C0488E737}" destId="{D6C412FA-A47D-46B7-AC91-4349454F37E0}" srcOrd="3" destOrd="0" presId="urn:microsoft.com/office/officeart/2005/8/layout/pyramid1"/>
    <dgm:cxn modelId="{A7EC8153-6607-489B-BF9A-B8785197019C}" type="presParOf" srcId="{D6C412FA-A47D-46B7-AC91-4349454F37E0}" destId="{BC356177-BB70-4571-815E-C21E41CD65EB}" srcOrd="0" destOrd="0" presId="urn:microsoft.com/office/officeart/2005/8/layout/pyramid1"/>
    <dgm:cxn modelId="{97D13144-D1B9-4273-9F08-AF5310612459}" type="presParOf" srcId="{D6C412FA-A47D-46B7-AC91-4349454F37E0}" destId="{75ED8DD3-0796-47B6-A201-DCF54044DC87}" srcOrd="1" destOrd="0" presId="urn:microsoft.com/office/officeart/2005/8/layout/pyramid1"/>
    <dgm:cxn modelId="{A17110D6-B56D-401E-9758-800FDCF0A87B}" type="presParOf" srcId="{8E43D6C1-ABBC-42FC-B1C3-0D6C0488E737}" destId="{2E5C2ED4-B11A-44F9-848D-5A1EE22228B5}" srcOrd="4" destOrd="0" presId="urn:microsoft.com/office/officeart/2005/8/layout/pyramid1"/>
    <dgm:cxn modelId="{9004D6B9-7BAB-4FBD-8FBE-07F9D14CF5E2}" type="presParOf" srcId="{2E5C2ED4-B11A-44F9-848D-5A1EE22228B5}" destId="{34E90456-7176-4CA3-AB22-7ECE2A470F55}" srcOrd="0" destOrd="0" presId="urn:microsoft.com/office/officeart/2005/8/layout/pyramid1"/>
    <dgm:cxn modelId="{ECB316D4-922C-4534-8805-59752703A07D}"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8.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3"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015D1648-55B8-4A08-AA04-A70BBB9CF712}">
      <dgm:prSet phldrT="[Text]"/>
      <dgm:spPr/>
      <dgm:t>
        <a:bodyPr/>
        <a:lstStyle/>
        <a:p>
          <a:r>
            <a:rPr lang="en-US" dirty="0"/>
            <a:t>  </a:t>
          </a:r>
        </a:p>
      </dgm:t>
    </dgm:pt>
    <dgm:pt modelId="{8B2F7F80-1A9B-41A9-804E-9161369BABED}" type="parTrans" cxnId="{3EE16B99-9EA5-4FDF-9EA1-A9695D16336D}">
      <dgm:prSet/>
      <dgm:spPr/>
      <dgm:t>
        <a:bodyPr/>
        <a:lstStyle/>
        <a:p>
          <a:endParaRPr lang="en-US"/>
        </a:p>
      </dgm:t>
    </dgm:pt>
    <dgm:pt modelId="{C79DA2EA-D04A-43D9-BCCD-6C73D0DF5792}" type="sib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39544E38-A556-4CF2-B3D3-BCAB24206676}" type="parTrans" cxnId="{DE26D745-F1CE-427D-B0D9-849A648F4201}">
      <dgm:prSet/>
      <dgm:spPr/>
      <dgm:t>
        <a:bodyPr/>
        <a:lstStyle/>
        <a:p>
          <a:endParaRPr lang="en-US"/>
        </a:p>
      </dgm:t>
    </dgm:pt>
    <dgm:pt modelId="{DADEB109-7CCE-4968-BDBB-9986B58A1992}" type="sibTrans" cxnId="{DE26D745-F1CE-427D-B0D9-849A648F4201}">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B391817A-EEC0-413C-8145-3A9A8F20B9F8}" type="presOf" srcId="{CB254CFF-AE29-4C58-BC27-60622EA9A076}" destId="{8C568DD7-57C6-44D2-A1D7-FC8E1ECEA145}" srcOrd="1"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35CFD6FB-D5C0-41EC-AD0F-13A77D77BA39}" type="presOf" srcId="{9F844304-C8C8-4981-A471-00495CE39262}" destId="{BC356177-BB70-4571-815E-C21E41CD65EB}" srcOrd="0"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9591FC3D-6B02-4A74-8693-AB05A440AC45}" type="presOf" srcId="{F2B01602-D734-4203-898B-506F95327608}" destId="{34E90456-7176-4CA3-AB22-7ECE2A470F55}"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BE66B048-C9F4-4DCB-ABEB-0B3B0BBAD87A}" type="presOf" srcId="{DB6C2C34-6FA6-440C-943A-CDB125D2614C}" destId="{699F067B-A64E-46D2-9163-6D5C2F484ABA}" srcOrd="0" destOrd="0" presId="urn:microsoft.com/office/officeart/2005/8/layout/pyramid1"/>
    <dgm:cxn modelId="{02B4EA89-F813-404E-9DFF-E6CC4EDEA707}" type="presOf" srcId="{015D1648-55B8-4A08-AA04-A70BBB9CF712}" destId="{C428992D-4CF6-490D-91DA-F656A2FA764E}" srcOrd="1" destOrd="0" presId="urn:microsoft.com/office/officeart/2005/8/layout/pyramid1"/>
    <dgm:cxn modelId="{BFF402C7-724A-4B06-B607-0EC5E715FC66}" type="presOf" srcId="{015D1648-55B8-4A08-AA04-A70BBB9CF712}" destId="{075668C0-C38E-4ECF-AF09-904519046F58}" srcOrd="0" destOrd="0" presId="urn:microsoft.com/office/officeart/2005/8/layout/pyramid1"/>
    <dgm:cxn modelId="{218672CB-7D3A-481D-86D4-D194D12D54A1}" type="presOf" srcId="{8977AFAA-39ED-4987-8EA3-760D5D1B2F6B}" destId="{8E43D6C1-ABBC-42FC-B1C3-0D6C0488E737}" srcOrd="0"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A27A9519-A9B8-4545-BC6A-7AABE7958504}" type="presOf" srcId="{9F844304-C8C8-4981-A471-00495CE39262}" destId="{75ED8DD3-0796-47B6-A201-DCF54044DC87}" srcOrd="1" destOrd="0" presId="urn:microsoft.com/office/officeart/2005/8/layout/pyramid1"/>
    <dgm:cxn modelId="{234EC96B-719D-430F-A4EE-F97A54D89C8C}" type="presOf" srcId="{CB254CFF-AE29-4C58-BC27-60622EA9A076}" destId="{33D905BC-194A-4AC5-9669-96839A7C049C}" srcOrd="0" destOrd="0" presId="urn:microsoft.com/office/officeart/2005/8/layout/pyramid1"/>
    <dgm:cxn modelId="{83DBB897-B762-47DC-996D-AD5F15AA1689}" type="presOf" srcId="{F2B01602-D734-4203-898B-506F95327608}" destId="{B1B641A5-7D14-40A4-9461-0526304FAE7B}" srcOrd="1"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1B595471-1F89-4217-B570-4625DF629B8C}" type="presOf" srcId="{DB6C2C34-6FA6-440C-943A-CDB125D2614C}" destId="{4A860141-4CBA-43BF-B33B-8F73F186F9EF}" srcOrd="1" destOrd="0" presId="urn:microsoft.com/office/officeart/2005/8/layout/pyramid1"/>
    <dgm:cxn modelId="{E01891AD-5DD1-485C-9E62-49FCF54E1486}" type="presParOf" srcId="{8E43D6C1-ABBC-42FC-B1C3-0D6C0488E737}" destId="{A39D0F86-E4B8-40E2-814F-9E734ABA8F37}" srcOrd="0" destOrd="0" presId="urn:microsoft.com/office/officeart/2005/8/layout/pyramid1"/>
    <dgm:cxn modelId="{91DA05CD-50C9-46C9-A203-172907EA839C}" type="presParOf" srcId="{A39D0F86-E4B8-40E2-814F-9E734ABA8F37}" destId="{33D905BC-194A-4AC5-9669-96839A7C049C}" srcOrd="0" destOrd="0" presId="urn:microsoft.com/office/officeart/2005/8/layout/pyramid1"/>
    <dgm:cxn modelId="{8F105B6E-0339-48E6-B188-7A0CBC4D92CC}" type="presParOf" srcId="{A39D0F86-E4B8-40E2-814F-9E734ABA8F37}" destId="{8C568DD7-57C6-44D2-A1D7-FC8E1ECEA145}" srcOrd="1" destOrd="0" presId="urn:microsoft.com/office/officeart/2005/8/layout/pyramid1"/>
    <dgm:cxn modelId="{BDF926CD-9F62-4DDB-83FA-4954F8F007BF}" type="presParOf" srcId="{8E43D6C1-ABBC-42FC-B1C3-0D6C0488E737}" destId="{9ABEF146-95BD-43E4-9530-1488269369DD}" srcOrd="1" destOrd="0" presId="urn:microsoft.com/office/officeart/2005/8/layout/pyramid1"/>
    <dgm:cxn modelId="{20EACC57-93BA-49D2-8667-052911101490}" type="presParOf" srcId="{9ABEF146-95BD-43E4-9530-1488269369DD}" destId="{075668C0-C38E-4ECF-AF09-904519046F58}" srcOrd="0" destOrd="0" presId="urn:microsoft.com/office/officeart/2005/8/layout/pyramid1"/>
    <dgm:cxn modelId="{9AB24174-2042-4401-A783-D3FFADBB7093}" type="presParOf" srcId="{9ABEF146-95BD-43E4-9530-1488269369DD}" destId="{C428992D-4CF6-490D-91DA-F656A2FA764E}" srcOrd="1" destOrd="0" presId="urn:microsoft.com/office/officeart/2005/8/layout/pyramid1"/>
    <dgm:cxn modelId="{7142BBE5-AADD-4886-A137-E5830C88DA8C}" type="presParOf" srcId="{8E43D6C1-ABBC-42FC-B1C3-0D6C0488E737}" destId="{47D45B53-CDAB-4301-BD23-45000139943F}" srcOrd="2" destOrd="0" presId="urn:microsoft.com/office/officeart/2005/8/layout/pyramid1"/>
    <dgm:cxn modelId="{0F4A6156-8454-4354-8DD0-14B32BB4E14D}" type="presParOf" srcId="{47D45B53-CDAB-4301-BD23-45000139943F}" destId="{699F067B-A64E-46D2-9163-6D5C2F484ABA}" srcOrd="0" destOrd="0" presId="urn:microsoft.com/office/officeart/2005/8/layout/pyramid1"/>
    <dgm:cxn modelId="{8506B026-10DD-479C-9704-40D4FCB7A818}" type="presParOf" srcId="{47D45B53-CDAB-4301-BD23-45000139943F}" destId="{4A860141-4CBA-43BF-B33B-8F73F186F9EF}" srcOrd="1" destOrd="0" presId="urn:microsoft.com/office/officeart/2005/8/layout/pyramid1"/>
    <dgm:cxn modelId="{76F9C5D4-6180-49F6-ADE3-4DBE20B94332}" type="presParOf" srcId="{8E43D6C1-ABBC-42FC-B1C3-0D6C0488E737}" destId="{D6C412FA-A47D-46B7-AC91-4349454F37E0}" srcOrd="3" destOrd="0" presId="urn:microsoft.com/office/officeart/2005/8/layout/pyramid1"/>
    <dgm:cxn modelId="{99D29EB2-06F6-4712-9798-F9AC0DA4C3E1}" type="presParOf" srcId="{D6C412FA-A47D-46B7-AC91-4349454F37E0}" destId="{BC356177-BB70-4571-815E-C21E41CD65EB}" srcOrd="0" destOrd="0" presId="urn:microsoft.com/office/officeart/2005/8/layout/pyramid1"/>
    <dgm:cxn modelId="{3D224DF6-D02A-4F8A-98AE-9FA395EE3467}" type="presParOf" srcId="{D6C412FA-A47D-46B7-AC91-4349454F37E0}" destId="{75ED8DD3-0796-47B6-A201-DCF54044DC87}" srcOrd="1" destOrd="0" presId="urn:microsoft.com/office/officeart/2005/8/layout/pyramid1"/>
    <dgm:cxn modelId="{32E66891-A827-4DD9-B2B5-14238116F6FE}" type="presParOf" srcId="{8E43D6C1-ABBC-42FC-B1C3-0D6C0488E737}" destId="{2E5C2ED4-B11A-44F9-848D-5A1EE22228B5}" srcOrd="4" destOrd="0" presId="urn:microsoft.com/office/officeart/2005/8/layout/pyramid1"/>
    <dgm:cxn modelId="{5E2E19F8-9860-4F63-9CAD-548D2C994E05}" type="presParOf" srcId="{2E5C2ED4-B11A-44F9-848D-5A1EE22228B5}" destId="{34E90456-7176-4CA3-AB22-7ECE2A470F55}" srcOrd="0" destOrd="0" presId="urn:microsoft.com/office/officeart/2005/8/layout/pyramid1"/>
    <dgm:cxn modelId="{DB7DA2D2-A48B-448E-BE6C-F0DBA7C54AA8}"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9.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DE74FBE3-A9F7-4ADD-A67A-C5806886C4ED}" srcId="{8977AFAA-39ED-4987-8EA3-760D5D1B2F6B}" destId="{9F844304-C8C8-4981-A471-00495CE39262}" srcOrd="3" destOrd="0" parTransId="{4A596909-43BA-4BB5-8A74-E0B634D878FD}" sibTransId="{900CC178-38FC-412D-8ECA-313EEFA613D3}"/>
    <dgm:cxn modelId="{CFD290AA-841B-498D-8B6C-DB6CA31D852B}" type="presOf" srcId="{DB6C2C34-6FA6-440C-943A-CDB125D2614C}" destId="{699F067B-A64E-46D2-9163-6D5C2F484ABA}" srcOrd="0" destOrd="0" presId="urn:microsoft.com/office/officeart/2005/8/layout/pyramid1"/>
    <dgm:cxn modelId="{16646CB0-54D0-49F8-A898-B194679A7B1B}" type="presOf" srcId="{015D1648-55B8-4A08-AA04-A70BBB9CF712}" destId="{075668C0-C38E-4ECF-AF09-904519046F58}" srcOrd="0"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B7A91072-49A3-402A-A35D-A4836CFD2231}" type="presOf" srcId="{9F844304-C8C8-4981-A471-00495CE39262}" destId="{75ED8DD3-0796-47B6-A201-DCF54044DC87}" srcOrd="1"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D5B68E52-0DB5-4C3E-91C7-B5C575C19A3C}" type="presOf" srcId="{CB254CFF-AE29-4C58-BC27-60622EA9A076}" destId="{8C568DD7-57C6-44D2-A1D7-FC8E1ECEA145}" srcOrd="1" destOrd="0" presId="urn:microsoft.com/office/officeart/2005/8/layout/pyramid1"/>
    <dgm:cxn modelId="{E40C2297-B24A-40A5-BFDE-B6CE0AA68BA7}" type="presOf" srcId="{F2B01602-D734-4203-898B-506F95327608}" destId="{B1B641A5-7D14-40A4-9461-0526304FAE7B}" srcOrd="1" destOrd="0" presId="urn:microsoft.com/office/officeart/2005/8/layout/pyramid1"/>
    <dgm:cxn modelId="{0DA9E9E3-E087-400A-B783-78B45674DA80}" type="presOf" srcId="{9F844304-C8C8-4981-A471-00495CE39262}" destId="{BC356177-BB70-4571-815E-C21E41CD65EB}" srcOrd="0" destOrd="0" presId="urn:microsoft.com/office/officeart/2005/8/layout/pyramid1"/>
    <dgm:cxn modelId="{FDE91302-E28A-4C7B-8FE4-39311AB69164}" type="presOf" srcId="{CB254CFF-AE29-4C58-BC27-60622EA9A076}" destId="{33D905BC-194A-4AC5-9669-96839A7C049C}" srcOrd="0" destOrd="0" presId="urn:microsoft.com/office/officeart/2005/8/layout/pyramid1"/>
    <dgm:cxn modelId="{D61B0106-6FA0-43C5-A1BA-59527C710BE7}" type="presOf" srcId="{DB6C2C34-6FA6-440C-943A-CDB125D2614C}" destId="{4A860141-4CBA-43BF-B33B-8F73F186F9EF}" srcOrd="1" destOrd="0" presId="urn:microsoft.com/office/officeart/2005/8/layout/pyramid1"/>
    <dgm:cxn modelId="{2AC3B802-3EE4-4ADF-BDAC-ECB44C09DBF9}" type="presOf" srcId="{F2B01602-D734-4203-898B-506F95327608}" destId="{34E90456-7176-4CA3-AB22-7ECE2A470F55}" srcOrd="0"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99AE089B-A977-4C5A-9A4C-536C4EF34A70}" type="presOf" srcId="{015D1648-55B8-4A08-AA04-A70BBB9CF712}" destId="{C428992D-4CF6-490D-91DA-F656A2FA764E}" srcOrd="1" destOrd="0" presId="urn:microsoft.com/office/officeart/2005/8/layout/pyramid1"/>
    <dgm:cxn modelId="{5050301B-D8BA-4A9C-AA25-7C70543A338E}" type="presOf" srcId="{8977AFAA-39ED-4987-8EA3-760D5D1B2F6B}" destId="{8E43D6C1-ABBC-42FC-B1C3-0D6C0488E737}" srcOrd="0"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DB7CA6BF-54C4-4A30-A41B-AA7AECA4A3FC}" type="presParOf" srcId="{8E43D6C1-ABBC-42FC-B1C3-0D6C0488E737}" destId="{A39D0F86-E4B8-40E2-814F-9E734ABA8F37}" srcOrd="0" destOrd="0" presId="urn:microsoft.com/office/officeart/2005/8/layout/pyramid1"/>
    <dgm:cxn modelId="{14E8DFFF-1A81-45CA-8D35-FE8DC3DB1FDC}" type="presParOf" srcId="{A39D0F86-E4B8-40E2-814F-9E734ABA8F37}" destId="{33D905BC-194A-4AC5-9669-96839A7C049C}" srcOrd="0" destOrd="0" presId="urn:microsoft.com/office/officeart/2005/8/layout/pyramid1"/>
    <dgm:cxn modelId="{E22CA048-B901-4C25-B5B8-707C27803D3B}" type="presParOf" srcId="{A39D0F86-E4B8-40E2-814F-9E734ABA8F37}" destId="{8C568DD7-57C6-44D2-A1D7-FC8E1ECEA145}" srcOrd="1" destOrd="0" presId="urn:microsoft.com/office/officeart/2005/8/layout/pyramid1"/>
    <dgm:cxn modelId="{E1BA2394-C994-4F8A-BE1F-34E8AC44A5AD}" type="presParOf" srcId="{8E43D6C1-ABBC-42FC-B1C3-0D6C0488E737}" destId="{9ABEF146-95BD-43E4-9530-1488269369DD}" srcOrd="1" destOrd="0" presId="urn:microsoft.com/office/officeart/2005/8/layout/pyramid1"/>
    <dgm:cxn modelId="{CA3BAAFF-7727-4156-88F8-11D9DC8D93F2}" type="presParOf" srcId="{9ABEF146-95BD-43E4-9530-1488269369DD}" destId="{075668C0-C38E-4ECF-AF09-904519046F58}" srcOrd="0" destOrd="0" presId="urn:microsoft.com/office/officeart/2005/8/layout/pyramid1"/>
    <dgm:cxn modelId="{0C84E4EB-02AE-401B-B5DD-F69629BE2115}" type="presParOf" srcId="{9ABEF146-95BD-43E4-9530-1488269369DD}" destId="{C428992D-4CF6-490D-91DA-F656A2FA764E}" srcOrd="1" destOrd="0" presId="urn:microsoft.com/office/officeart/2005/8/layout/pyramid1"/>
    <dgm:cxn modelId="{A5849B5A-72C2-4677-BFFE-2CB6B32B3A11}" type="presParOf" srcId="{8E43D6C1-ABBC-42FC-B1C3-0D6C0488E737}" destId="{47D45B53-CDAB-4301-BD23-45000139943F}" srcOrd="2" destOrd="0" presId="urn:microsoft.com/office/officeart/2005/8/layout/pyramid1"/>
    <dgm:cxn modelId="{BE821C84-234A-40EA-AF14-8574C1CB8163}" type="presParOf" srcId="{47D45B53-CDAB-4301-BD23-45000139943F}" destId="{699F067B-A64E-46D2-9163-6D5C2F484ABA}" srcOrd="0" destOrd="0" presId="urn:microsoft.com/office/officeart/2005/8/layout/pyramid1"/>
    <dgm:cxn modelId="{88AD6F6F-67DB-406B-8616-4914AE85685F}" type="presParOf" srcId="{47D45B53-CDAB-4301-BD23-45000139943F}" destId="{4A860141-4CBA-43BF-B33B-8F73F186F9EF}" srcOrd="1" destOrd="0" presId="urn:microsoft.com/office/officeart/2005/8/layout/pyramid1"/>
    <dgm:cxn modelId="{BC5DBBA4-1AA6-4163-82CC-837F1390E0A0}" type="presParOf" srcId="{8E43D6C1-ABBC-42FC-B1C3-0D6C0488E737}" destId="{D6C412FA-A47D-46B7-AC91-4349454F37E0}" srcOrd="3" destOrd="0" presId="urn:microsoft.com/office/officeart/2005/8/layout/pyramid1"/>
    <dgm:cxn modelId="{0EDC6F75-8498-442D-8050-2DCCD23AD028}" type="presParOf" srcId="{D6C412FA-A47D-46B7-AC91-4349454F37E0}" destId="{BC356177-BB70-4571-815E-C21E41CD65EB}" srcOrd="0" destOrd="0" presId="urn:microsoft.com/office/officeart/2005/8/layout/pyramid1"/>
    <dgm:cxn modelId="{B506945F-98E5-458A-BB6C-44D6BDAC497F}" type="presParOf" srcId="{D6C412FA-A47D-46B7-AC91-4349454F37E0}" destId="{75ED8DD3-0796-47B6-A201-DCF54044DC87}" srcOrd="1" destOrd="0" presId="urn:microsoft.com/office/officeart/2005/8/layout/pyramid1"/>
    <dgm:cxn modelId="{39718D65-7708-4CA8-BAD5-7819182A461E}" type="presParOf" srcId="{8E43D6C1-ABBC-42FC-B1C3-0D6C0488E737}" destId="{2E5C2ED4-B11A-44F9-848D-5A1EE22228B5}" srcOrd="4" destOrd="0" presId="urn:microsoft.com/office/officeart/2005/8/layout/pyramid1"/>
    <dgm:cxn modelId="{59F0C26D-5D89-445F-A950-930421836E05}" type="presParOf" srcId="{2E5C2ED4-B11A-44F9-848D-5A1EE22228B5}" destId="{34E90456-7176-4CA3-AB22-7ECE2A470F55}" srcOrd="0" destOrd="0" presId="urn:microsoft.com/office/officeart/2005/8/layout/pyramid1"/>
    <dgm:cxn modelId="{BDB7E8D8-24CA-4C1A-98E2-8791752CEAD7}"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F76F6BCA-3E84-4186-8133-8E6ED4F0E372}" type="presOf" srcId="{F2B01602-D734-4203-898B-506F95327608}" destId="{B1B641A5-7D14-40A4-9461-0526304FAE7B}" srcOrd="1"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677070B1-63F6-47E0-AE7C-ED21076A947A}" type="presOf" srcId="{015D1648-55B8-4A08-AA04-A70BBB9CF712}" destId="{075668C0-C38E-4ECF-AF09-904519046F58}" srcOrd="0" destOrd="0" presId="urn:microsoft.com/office/officeart/2005/8/layout/pyramid1"/>
    <dgm:cxn modelId="{38FAE808-38EE-453D-8ECC-380FECC46BDE}" type="presOf" srcId="{DB6C2C34-6FA6-440C-943A-CDB125D2614C}" destId="{699F067B-A64E-46D2-9163-6D5C2F484ABA}" srcOrd="0" destOrd="0" presId="urn:microsoft.com/office/officeart/2005/8/layout/pyramid1"/>
    <dgm:cxn modelId="{B33899EB-44A1-4E70-B9D9-7AB69B076659}" type="presOf" srcId="{F2B01602-D734-4203-898B-506F95327608}" destId="{34E90456-7176-4CA3-AB22-7ECE2A470F55}" srcOrd="0"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92A28E5F-3BB9-45F2-8F6B-DF054823773B}" type="presOf" srcId="{CB254CFF-AE29-4C58-BC27-60622EA9A076}" destId="{33D905BC-194A-4AC5-9669-96839A7C049C}" srcOrd="0" destOrd="0" presId="urn:microsoft.com/office/officeart/2005/8/layout/pyramid1"/>
    <dgm:cxn modelId="{02B83FCD-2710-42DD-BC1D-C6E167FB015B}" type="presOf" srcId="{015D1648-55B8-4A08-AA04-A70BBB9CF712}" destId="{C428992D-4CF6-490D-91DA-F656A2FA764E}" srcOrd="1"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F1AEB51F-AB2A-4667-8919-6433E81E8043}" type="presOf" srcId="{DB6C2C34-6FA6-440C-943A-CDB125D2614C}" destId="{4A860141-4CBA-43BF-B33B-8F73F186F9EF}" srcOrd="1" destOrd="0" presId="urn:microsoft.com/office/officeart/2005/8/layout/pyramid1"/>
    <dgm:cxn modelId="{4691833E-0630-4CCD-962F-6612556D5667}" type="presOf" srcId="{9F844304-C8C8-4981-A471-00495CE39262}" destId="{75ED8DD3-0796-47B6-A201-DCF54044DC87}" srcOrd="1"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67EA3C57-BCAC-4467-9040-AF63DED06202}" type="presOf" srcId="{CB254CFF-AE29-4C58-BC27-60622EA9A076}" destId="{8C568DD7-57C6-44D2-A1D7-FC8E1ECEA145}" srcOrd="1" destOrd="0" presId="urn:microsoft.com/office/officeart/2005/8/layout/pyramid1"/>
    <dgm:cxn modelId="{4F91EF0A-411C-45D6-982F-689DDE32A89E}" type="presOf" srcId="{8977AFAA-39ED-4987-8EA3-760D5D1B2F6B}" destId="{8E43D6C1-ABBC-42FC-B1C3-0D6C0488E737}" srcOrd="0" destOrd="0" presId="urn:microsoft.com/office/officeart/2005/8/layout/pyramid1"/>
    <dgm:cxn modelId="{6C7D37AA-F0B1-4060-9632-B1576D71EFBF}" type="presOf" srcId="{9F844304-C8C8-4981-A471-00495CE39262}" destId="{BC356177-BB70-4571-815E-C21E41CD65EB}" srcOrd="0"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C956D99A-DF82-4A47-A055-847825F2019F}" type="presParOf" srcId="{8E43D6C1-ABBC-42FC-B1C3-0D6C0488E737}" destId="{A39D0F86-E4B8-40E2-814F-9E734ABA8F37}" srcOrd="0" destOrd="0" presId="urn:microsoft.com/office/officeart/2005/8/layout/pyramid1"/>
    <dgm:cxn modelId="{3F3220BD-CC0D-4125-845E-DD9915439F72}" type="presParOf" srcId="{A39D0F86-E4B8-40E2-814F-9E734ABA8F37}" destId="{33D905BC-194A-4AC5-9669-96839A7C049C}" srcOrd="0" destOrd="0" presId="urn:microsoft.com/office/officeart/2005/8/layout/pyramid1"/>
    <dgm:cxn modelId="{E9829F3D-0769-4F6C-A993-B61AB8A99184}" type="presParOf" srcId="{A39D0F86-E4B8-40E2-814F-9E734ABA8F37}" destId="{8C568DD7-57C6-44D2-A1D7-FC8E1ECEA145}" srcOrd="1" destOrd="0" presId="urn:microsoft.com/office/officeart/2005/8/layout/pyramid1"/>
    <dgm:cxn modelId="{14DB4895-B48F-4805-B2CA-F90414DA086C}" type="presParOf" srcId="{8E43D6C1-ABBC-42FC-B1C3-0D6C0488E737}" destId="{9ABEF146-95BD-43E4-9530-1488269369DD}" srcOrd="1" destOrd="0" presId="urn:microsoft.com/office/officeart/2005/8/layout/pyramid1"/>
    <dgm:cxn modelId="{6AC63ABA-6727-4F58-A639-877B0FA17D5E}" type="presParOf" srcId="{9ABEF146-95BD-43E4-9530-1488269369DD}" destId="{075668C0-C38E-4ECF-AF09-904519046F58}" srcOrd="0" destOrd="0" presId="urn:microsoft.com/office/officeart/2005/8/layout/pyramid1"/>
    <dgm:cxn modelId="{A3048109-396A-4D5B-BD51-F96C3D74D81E}" type="presParOf" srcId="{9ABEF146-95BD-43E4-9530-1488269369DD}" destId="{C428992D-4CF6-490D-91DA-F656A2FA764E}" srcOrd="1" destOrd="0" presId="urn:microsoft.com/office/officeart/2005/8/layout/pyramid1"/>
    <dgm:cxn modelId="{103B30DD-0FD7-4A7E-B08D-AF8CACAC22B0}" type="presParOf" srcId="{8E43D6C1-ABBC-42FC-B1C3-0D6C0488E737}" destId="{47D45B53-CDAB-4301-BD23-45000139943F}" srcOrd="2" destOrd="0" presId="urn:microsoft.com/office/officeart/2005/8/layout/pyramid1"/>
    <dgm:cxn modelId="{D8919412-9D6E-42C2-BC49-58F1CE45821A}" type="presParOf" srcId="{47D45B53-CDAB-4301-BD23-45000139943F}" destId="{699F067B-A64E-46D2-9163-6D5C2F484ABA}" srcOrd="0" destOrd="0" presId="urn:microsoft.com/office/officeart/2005/8/layout/pyramid1"/>
    <dgm:cxn modelId="{E728E502-DF32-4650-B32A-3AE23D8B7E03}" type="presParOf" srcId="{47D45B53-CDAB-4301-BD23-45000139943F}" destId="{4A860141-4CBA-43BF-B33B-8F73F186F9EF}" srcOrd="1" destOrd="0" presId="urn:microsoft.com/office/officeart/2005/8/layout/pyramid1"/>
    <dgm:cxn modelId="{F556CE3A-F09C-4334-A34C-30288A6EC0BB}" type="presParOf" srcId="{8E43D6C1-ABBC-42FC-B1C3-0D6C0488E737}" destId="{D6C412FA-A47D-46B7-AC91-4349454F37E0}" srcOrd="3" destOrd="0" presId="urn:microsoft.com/office/officeart/2005/8/layout/pyramid1"/>
    <dgm:cxn modelId="{4DB98FD4-9709-4428-9AF3-C82FBEFA18BA}" type="presParOf" srcId="{D6C412FA-A47D-46B7-AC91-4349454F37E0}" destId="{BC356177-BB70-4571-815E-C21E41CD65EB}" srcOrd="0" destOrd="0" presId="urn:microsoft.com/office/officeart/2005/8/layout/pyramid1"/>
    <dgm:cxn modelId="{BEB1E147-440B-4CF6-8605-7FB0EEDA14AE}" type="presParOf" srcId="{D6C412FA-A47D-46B7-AC91-4349454F37E0}" destId="{75ED8DD3-0796-47B6-A201-DCF54044DC87}" srcOrd="1" destOrd="0" presId="urn:microsoft.com/office/officeart/2005/8/layout/pyramid1"/>
    <dgm:cxn modelId="{2F99A7CD-F824-489A-A5E8-C7A90B311F23}" type="presParOf" srcId="{8E43D6C1-ABBC-42FC-B1C3-0D6C0488E737}" destId="{2E5C2ED4-B11A-44F9-848D-5A1EE22228B5}" srcOrd="4" destOrd="0" presId="urn:microsoft.com/office/officeart/2005/8/layout/pyramid1"/>
    <dgm:cxn modelId="{A82959BD-3A8A-4866-8619-4FE7FE90156D}" type="presParOf" srcId="{2E5C2ED4-B11A-44F9-848D-5A1EE22228B5}" destId="{34E90456-7176-4CA3-AB22-7ECE2A470F55}" srcOrd="0" destOrd="0" presId="urn:microsoft.com/office/officeart/2005/8/layout/pyramid1"/>
    <dgm:cxn modelId="{6719E82A-1F49-4755-AED3-1CA5859EA79C}"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0.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3"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015D1648-55B8-4A08-AA04-A70BBB9CF712}">
      <dgm:prSet phldrT="[Text]"/>
      <dgm:spPr/>
      <dgm:t>
        <a:bodyPr/>
        <a:lstStyle/>
        <a:p>
          <a:r>
            <a:rPr lang="en-US" dirty="0"/>
            <a:t>  </a:t>
          </a:r>
        </a:p>
      </dgm:t>
    </dgm:pt>
    <dgm:pt modelId="{8B2F7F80-1A9B-41A9-804E-9161369BABED}" type="parTrans" cxnId="{3EE16B99-9EA5-4FDF-9EA1-A9695D16336D}">
      <dgm:prSet/>
      <dgm:spPr/>
      <dgm:t>
        <a:bodyPr/>
        <a:lstStyle/>
        <a:p>
          <a:endParaRPr lang="en-US"/>
        </a:p>
      </dgm:t>
    </dgm:pt>
    <dgm:pt modelId="{C79DA2EA-D04A-43D9-BCCD-6C73D0DF5792}" type="sib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39544E38-A556-4CF2-B3D3-BCAB24206676}" type="parTrans" cxnId="{DE26D745-F1CE-427D-B0D9-849A648F4201}">
      <dgm:prSet/>
      <dgm:spPr/>
      <dgm:t>
        <a:bodyPr/>
        <a:lstStyle/>
        <a:p>
          <a:endParaRPr lang="en-US"/>
        </a:p>
      </dgm:t>
    </dgm:pt>
    <dgm:pt modelId="{DADEB109-7CCE-4968-BDBB-9986B58A1992}" type="sibTrans" cxnId="{DE26D745-F1CE-427D-B0D9-849A648F4201}">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879EF376-AFB3-4D00-B6F5-6F23C2A6DD9C}" type="presOf" srcId="{CB254CFF-AE29-4C58-BC27-60622EA9A076}" destId="{33D905BC-194A-4AC5-9669-96839A7C049C}" srcOrd="0"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3D874D14-5850-453F-A487-330F6175A897}" type="presOf" srcId="{DB6C2C34-6FA6-440C-943A-CDB125D2614C}" destId="{699F067B-A64E-46D2-9163-6D5C2F484ABA}" srcOrd="0" destOrd="0" presId="urn:microsoft.com/office/officeart/2005/8/layout/pyramid1"/>
    <dgm:cxn modelId="{DDBEF72E-3418-4D92-8AE1-5F75F4F6A04E}" type="presOf" srcId="{CB254CFF-AE29-4C58-BC27-60622EA9A076}" destId="{8C568DD7-57C6-44D2-A1D7-FC8E1ECEA145}" srcOrd="1" destOrd="0" presId="urn:microsoft.com/office/officeart/2005/8/layout/pyramid1"/>
    <dgm:cxn modelId="{152925D9-1C47-46E5-A0CE-2AA3648426C2}" type="presOf" srcId="{8977AFAA-39ED-4987-8EA3-760D5D1B2F6B}" destId="{8E43D6C1-ABBC-42FC-B1C3-0D6C0488E737}" srcOrd="0"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E85E00D3-F516-474A-A1CD-8EDBC6685BEC}" type="presOf" srcId="{F2B01602-D734-4203-898B-506F95327608}" destId="{B1B641A5-7D14-40A4-9461-0526304FAE7B}" srcOrd="1" destOrd="0" presId="urn:microsoft.com/office/officeart/2005/8/layout/pyramid1"/>
    <dgm:cxn modelId="{1A1A67CB-E4D5-4FEA-A5A0-C020ECEF8C70}" type="presOf" srcId="{015D1648-55B8-4A08-AA04-A70BBB9CF712}" destId="{C428992D-4CF6-490D-91DA-F656A2FA764E}" srcOrd="1" destOrd="0" presId="urn:microsoft.com/office/officeart/2005/8/layout/pyramid1"/>
    <dgm:cxn modelId="{9EFECA48-C431-4B6F-9999-BEDFE41730A6}" type="presOf" srcId="{9F844304-C8C8-4981-A471-00495CE39262}" destId="{75ED8DD3-0796-47B6-A201-DCF54044DC87}" srcOrd="1" destOrd="0" presId="urn:microsoft.com/office/officeart/2005/8/layout/pyramid1"/>
    <dgm:cxn modelId="{B718E8B3-E7F7-4188-A049-FD17D2210CB6}" type="presOf" srcId="{F2B01602-D734-4203-898B-506F95327608}" destId="{34E90456-7176-4CA3-AB22-7ECE2A470F55}" srcOrd="0"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6603CBCB-7256-4734-A673-4AB6D2E0CACC}" type="presOf" srcId="{DB6C2C34-6FA6-440C-943A-CDB125D2614C}" destId="{4A860141-4CBA-43BF-B33B-8F73F186F9EF}" srcOrd="1" destOrd="0" presId="urn:microsoft.com/office/officeart/2005/8/layout/pyramid1"/>
    <dgm:cxn modelId="{A5123762-20E8-4580-B2D7-95F54F20730A}" type="presOf" srcId="{015D1648-55B8-4A08-AA04-A70BBB9CF712}" destId="{075668C0-C38E-4ECF-AF09-904519046F58}" srcOrd="0"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3EE16B99-9EA5-4FDF-9EA1-A9695D16336D}" srcId="{8977AFAA-39ED-4987-8EA3-760D5D1B2F6B}" destId="{015D1648-55B8-4A08-AA04-A70BBB9CF712}" srcOrd="1" destOrd="0" parTransId="{8B2F7F80-1A9B-41A9-804E-9161369BABED}" sibTransId="{C79DA2EA-D04A-43D9-BCCD-6C73D0DF5792}"/>
    <dgm:cxn modelId="{158E11C0-B32B-40F7-8EA4-0DE1AB75BED3}" type="presOf" srcId="{9F844304-C8C8-4981-A471-00495CE39262}" destId="{BC356177-BB70-4571-815E-C21E41CD65EB}" srcOrd="0" destOrd="0" presId="urn:microsoft.com/office/officeart/2005/8/layout/pyramid1"/>
    <dgm:cxn modelId="{B9D2C294-B842-4ABA-81E2-75DC2BF328C0}" type="presParOf" srcId="{8E43D6C1-ABBC-42FC-B1C3-0D6C0488E737}" destId="{A39D0F86-E4B8-40E2-814F-9E734ABA8F37}" srcOrd="0" destOrd="0" presId="urn:microsoft.com/office/officeart/2005/8/layout/pyramid1"/>
    <dgm:cxn modelId="{56F646C9-FF7F-4FA2-8117-3C0C6CCF682D}" type="presParOf" srcId="{A39D0F86-E4B8-40E2-814F-9E734ABA8F37}" destId="{33D905BC-194A-4AC5-9669-96839A7C049C}" srcOrd="0" destOrd="0" presId="urn:microsoft.com/office/officeart/2005/8/layout/pyramid1"/>
    <dgm:cxn modelId="{F26DBFBD-6491-4AAF-9E5C-42C26DA6CE88}" type="presParOf" srcId="{A39D0F86-E4B8-40E2-814F-9E734ABA8F37}" destId="{8C568DD7-57C6-44D2-A1D7-FC8E1ECEA145}" srcOrd="1" destOrd="0" presId="urn:microsoft.com/office/officeart/2005/8/layout/pyramid1"/>
    <dgm:cxn modelId="{3D36B9BE-DA76-4CC5-8786-7F035C1818DB}" type="presParOf" srcId="{8E43D6C1-ABBC-42FC-B1C3-0D6C0488E737}" destId="{9ABEF146-95BD-43E4-9530-1488269369DD}" srcOrd="1" destOrd="0" presId="urn:microsoft.com/office/officeart/2005/8/layout/pyramid1"/>
    <dgm:cxn modelId="{B9C8FB79-2409-4BF5-878B-7EE423D2CC08}" type="presParOf" srcId="{9ABEF146-95BD-43E4-9530-1488269369DD}" destId="{075668C0-C38E-4ECF-AF09-904519046F58}" srcOrd="0" destOrd="0" presId="urn:microsoft.com/office/officeart/2005/8/layout/pyramid1"/>
    <dgm:cxn modelId="{E667A29B-2E04-4E69-9F23-3F1AFD7EB5BA}" type="presParOf" srcId="{9ABEF146-95BD-43E4-9530-1488269369DD}" destId="{C428992D-4CF6-490D-91DA-F656A2FA764E}" srcOrd="1" destOrd="0" presId="urn:microsoft.com/office/officeart/2005/8/layout/pyramid1"/>
    <dgm:cxn modelId="{F7A822B6-79D3-4D11-8B90-51E3A729E7DE}" type="presParOf" srcId="{8E43D6C1-ABBC-42FC-B1C3-0D6C0488E737}" destId="{47D45B53-CDAB-4301-BD23-45000139943F}" srcOrd="2" destOrd="0" presId="urn:microsoft.com/office/officeart/2005/8/layout/pyramid1"/>
    <dgm:cxn modelId="{C4C531C4-2727-45B8-9F74-9938C1C77786}" type="presParOf" srcId="{47D45B53-CDAB-4301-BD23-45000139943F}" destId="{699F067B-A64E-46D2-9163-6D5C2F484ABA}" srcOrd="0" destOrd="0" presId="urn:microsoft.com/office/officeart/2005/8/layout/pyramid1"/>
    <dgm:cxn modelId="{07868BC7-79E4-4AAF-B332-1FCFEB77A854}" type="presParOf" srcId="{47D45B53-CDAB-4301-BD23-45000139943F}" destId="{4A860141-4CBA-43BF-B33B-8F73F186F9EF}" srcOrd="1" destOrd="0" presId="urn:microsoft.com/office/officeart/2005/8/layout/pyramid1"/>
    <dgm:cxn modelId="{DA37BD78-E072-4D3F-8186-1A2755A7698B}" type="presParOf" srcId="{8E43D6C1-ABBC-42FC-B1C3-0D6C0488E737}" destId="{D6C412FA-A47D-46B7-AC91-4349454F37E0}" srcOrd="3" destOrd="0" presId="urn:microsoft.com/office/officeart/2005/8/layout/pyramid1"/>
    <dgm:cxn modelId="{64B80619-4833-45FF-A746-9EDA0E574C14}" type="presParOf" srcId="{D6C412FA-A47D-46B7-AC91-4349454F37E0}" destId="{BC356177-BB70-4571-815E-C21E41CD65EB}" srcOrd="0" destOrd="0" presId="urn:microsoft.com/office/officeart/2005/8/layout/pyramid1"/>
    <dgm:cxn modelId="{1B46A1FD-820A-4CA3-8420-4A1DC82ACF85}" type="presParOf" srcId="{D6C412FA-A47D-46B7-AC91-4349454F37E0}" destId="{75ED8DD3-0796-47B6-A201-DCF54044DC87}" srcOrd="1" destOrd="0" presId="urn:microsoft.com/office/officeart/2005/8/layout/pyramid1"/>
    <dgm:cxn modelId="{F473BB83-9774-46FA-A071-F02CC32A7B88}" type="presParOf" srcId="{8E43D6C1-ABBC-42FC-B1C3-0D6C0488E737}" destId="{2E5C2ED4-B11A-44F9-848D-5A1EE22228B5}" srcOrd="4" destOrd="0" presId="urn:microsoft.com/office/officeart/2005/8/layout/pyramid1"/>
    <dgm:cxn modelId="{0F17DEE4-29D1-42AA-8F70-BA3F65C6698F}" type="presParOf" srcId="{2E5C2ED4-B11A-44F9-848D-5A1EE22228B5}" destId="{34E90456-7176-4CA3-AB22-7ECE2A470F55}" srcOrd="0" destOrd="0" presId="urn:microsoft.com/office/officeart/2005/8/layout/pyramid1"/>
    <dgm:cxn modelId="{C090906D-6C9B-46E1-8EE5-F6F8628DBC0E}"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1.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DE74FBE3-A9F7-4ADD-A67A-C5806886C4ED}" srcId="{8977AFAA-39ED-4987-8EA3-760D5D1B2F6B}" destId="{9F844304-C8C8-4981-A471-00495CE39262}" srcOrd="3" destOrd="0" parTransId="{4A596909-43BA-4BB5-8A74-E0B634D878FD}" sibTransId="{900CC178-38FC-412D-8ECA-313EEFA613D3}"/>
    <dgm:cxn modelId="{F6711D75-D79F-4141-87E2-EAE97D29364F}" type="presOf" srcId="{F2B01602-D734-4203-898B-506F95327608}" destId="{34E90456-7176-4CA3-AB22-7ECE2A470F55}" srcOrd="0" destOrd="0" presId="urn:microsoft.com/office/officeart/2005/8/layout/pyramid1"/>
    <dgm:cxn modelId="{595A3F3C-0FA9-4EA8-ADEC-824675EFBBEA}" type="presOf" srcId="{015D1648-55B8-4A08-AA04-A70BBB9CF712}" destId="{075668C0-C38E-4ECF-AF09-904519046F58}" srcOrd="0" destOrd="0" presId="urn:microsoft.com/office/officeart/2005/8/layout/pyramid1"/>
    <dgm:cxn modelId="{4E138330-A2DE-4546-85FE-03686B226A75}" type="presOf" srcId="{015D1648-55B8-4A08-AA04-A70BBB9CF712}" destId="{C428992D-4CF6-490D-91DA-F656A2FA764E}" srcOrd="1" destOrd="0" presId="urn:microsoft.com/office/officeart/2005/8/layout/pyramid1"/>
    <dgm:cxn modelId="{DCB0C07A-2BAD-4A79-8899-AC2E9C439473}" type="presOf" srcId="{CB254CFF-AE29-4C58-BC27-60622EA9A076}" destId="{33D905BC-194A-4AC5-9669-96839A7C049C}" srcOrd="0"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112988AD-BC1F-4E5F-B5A9-40E32543883A}" type="presOf" srcId="{CB254CFF-AE29-4C58-BC27-60622EA9A076}" destId="{8C568DD7-57C6-44D2-A1D7-FC8E1ECEA145}" srcOrd="1" destOrd="0" presId="urn:microsoft.com/office/officeart/2005/8/layout/pyramid1"/>
    <dgm:cxn modelId="{235AFC8F-53C0-4450-9FC1-1FA856AC779F}" type="presOf" srcId="{9F844304-C8C8-4981-A471-00495CE39262}" destId="{75ED8DD3-0796-47B6-A201-DCF54044DC87}" srcOrd="1" destOrd="0" presId="urn:microsoft.com/office/officeart/2005/8/layout/pyramid1"/>
    <dgm:cxn modelId="{D5E5D41F-4942-484E-BBE6-44D02C36C538}" type="presOf" srcId="{DB6C2C34-6FA6-440C-943A-CDB125D2614C}" destId="{4A860141-4CBA-43BF-B33B-8F73F186F9EF}" srcOrd="1"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AEDA2E4F-6673-4091-B412-4AD32EBCDEDA}" type="presOf" srcId="{8977AFAA-39ED-4987-8EA3-760D5D1B2F6B}" destId="{8E43D6C1-ABBC-42FC-B1C3-0D6C0488E737}" srcOrd="0" destOrd="0" presId="urn:microsoft.com/office/officeart/2005/8/layout/pyramid1"/>
    <dgm:cxn modelId="{DE7369E5-29EA-4860-958A-98C47B763EAA}" type="presOf" srcId="{DB6C2C34-6FA6-440C-943A-CDB125D2614C}" destId="{699F067B-A64E-46D2-9163-6D5C2F484ABA}" srcOrd="0" destOrd="0" presId="urn:microsoft.com/office/officeart/2005/8/layout/pyramid1"/>
    <dgm:cxn modelId="{CA56D63B-E9AC-4FAC-B573-2A012DDA0C0F}" type="presOf" srcId="{F2B01602-D734-4203-898B-506F95327608}" destId="{B1B641A5-7D14-40A4-9461-0526304FAE7B}" srcOrd="1"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C9A2D88B-0811-40ED-A484-FA11AEB08124}" type="presOf" srcId="{9F844304-C8C8-4981-A471-00495CE39262}" destId="{BC356177-BB70-4571-815E-C21E41CD65EB}" srcOrd="0"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9C70B8F8-94C4-4C81-9ADE-9BF3280A7B6F}" type="presParOf" srcId="{8E43D6C1-ABBC-42FC-B1C3-0D6C0488E737}" destId="{A39D0F86-E4B8-40E2-814F-9E734ABA8F37}" srcOrd="0" destOrd="0" presId="urn:microsoft.com/office/officeart/2005/8/layout/pyramid1"/>
    <dgm:cxn modelId="{5B18C950-0E34-4362-AC9B-764E159F1E3B}" type="presParOf" srcId="{A39D0F86-E4B8-40E2-814F-9E734ABA8F37}" destId="{33D905BC-194A-4AC5-9669-96839A7C049C}" srcOrd="0" destOrd="0" presId="urn:microsoft.com/office/officeart/2005/8/layout/pyramid1"/>
    <dgm:cxn modelId="{950FA95D-3EAD-4678-9D3D-489C28111CCB}" type="presParOf" srcId="{A39D0F86-E4B8-40E2-814F-9E734ABA8F37}" destId="{8C568DD7-57C6-44D2-A1D7-FC8E1ECEA145}" srcOrd="1" destOrd="0" presId="urn:microsoft.com/office/officeart/2005/8/layout/pyramid1"/>
    <dgm:cxn modelId="{E0B83966-915E-48C6-B445-F5BF2BB48FA9}" type="presParOf" srcId="{8E43D6C1-ABBC-42FC-B1C3-0D6C0488E737}" destId="{9ABEF146-95BD-43E4-9530-1488269369DD}" srcOrd="1" destOrd="0" presId="urn:microsoft.com/office/officeart/2005/8/layout/pyramid1"/>
    <dgm:cxn modelId="{708E5B0B-91F8-4609-A4DD-D46ED931E00E}" type="presParOf" srcId="{9ABEF146-95BD-43E4-9530-1488269369DD}" destId="{075668C0-C38E-4ECF-AF09-904519046F58}" srcOrd="0" destOrd="0" presId="urn:microsoft.com/office/officeart/2005/8/layout/pyramid1"/>
    <dgm:cxn modelId="{8F028E21-C38A-40C8-A253-3A6450069F4E}" type="presParOf" srcId="{9ABEF146-95BD-43E4-9530-1488269369DD}" destId="{C428992D-4CF6-490D-91DA-F656A2FA764E}" srcOrd="1" destOrd="0" presId="urn:microsoft.com/office/officeart/2005/8/layout/pyramid1"/>
    <dgm:cxn modelId="{9E5313C5-6EEA-48E8-A649-18C9DE2A6B52}" type="presParOf" srcId="{8E43D6C1-ABBC-42FC-B1C3-0D6C0488E737}" destId="{47D45B53-CDAB-4301-BD23-45000139943F}" srcOrd="2" destOrd="0" presId="urn:microsoft.com/office/officeart/2005/8/layout/pyramid1"/>
    <dgm:cxn modelId="{6B3AF23F-E0E7-4475-A013-D75E170FCA27}" type="presParOf" srcId="{47D45B53-CDAB-4301-BD23-45000139943F}" destId="{699F067B-A64E-46D2-9163-6D5C2F484ABA}" srcOrd="0" destOrd="0" presId="urn:microsoft.com/office/officeart/2005/8/layout/pyramid1"/>
    <dgm:cxn modelId="{1DC65575-F83C-4894-AA3F-D4FE8F5ABD07}" type="presParOf" srcId="{47D45B53-CDAB-4301-BD23-45000139943F}" destId="{4A860141-4CBA-43BF-B33B-8F73F186F9EF}" srcOrd="1" destOrd="0" presId="urn:microsoft.com/office/officeart/2005/8/layout/pyramid1"/>
    <dgm:cxn modelId="{5DAB89DA-BF82-4A03-936E-5A889386D22E}" type="presParOf" srcId="{8E43D6C1-ABBC-42FC-B1C3-0D6C0488E737}" destId="{D6C412FA-A47D-46B7-AC91-4349454F37E0}" srcOrd="3" destOrd="0" presId="urn:microsoft.com/office/officeart/2005/8/layout/pyramid1"/>
    <dgm:cxn modelId="{C80E8ED7-56FF-4562-8021-3FD548CE823F}" type="presParOf" srcId="{D6C412FA-A47D-46B7-AC91-4349454F37E0}" destId="{BC356177-BB70-4571-815E-C21E41CD65EB}" srcOrd="0" destOrd="0" presId="urn:microsoft.com/office/officeart/2005/8/layout/pyramid1"/>
    <dgm:cxn modelId="{5CE77FCB-9E24-4FF6-A7C8-447D6E78CEA8}" type="presParOf" srcId="{D6C412FA-A47D-46B7-AC91-4349454F37E0}" destId="{75ED8DD3-0796-47B6-A201-DCF54044DC87}" srcOrd="1" destOrd="0" presId="urn:microsoft.com/office/officeart/2005/8/layout/pyramid1"/>
    <dgm:cxn modelId="{2ED61FD2-3A6F-4600-BEE6-865CD7FB8C2A}" type="presParOf" srcId="{8E43D6C1-ABBC-42FC-B1C3-0D6C0488E737}" destId="{2E5C2ED4-B11A-44F9-848D-5A1EE22228B5}" srcOrd="4" destOrd="0" presId="urn:microsoft.com/office/officeart/2005/8/layout/pyramid1"/>
    <dgm:cxn modelId="{389A8CC2-7E4D-4797-BDDE-4B688E6A2063}" type="presParOf" srcId="{2E5C2ED4-B11A-44F9-848D-5A1EE22228B5}" destId="{34E90456-7176-4CA3-AB22-7ECE2A470F55}" srcOrd="0" destOrd="0" presId="urn:microsoft.com/office/officeart/2005/8/layout/pyramid1"/>
    <dgm:cxn modelId="{52BFA942-25A5-4515-97A4-9E7C71DDA615}"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2.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2"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015D1648-55B8-4A08-AA04-A70BBB9CF712}">
      <dgm:prSet phldrT="[Text]"/>
      <dgm:spPr/>
      <dgm:t>
        <a:bodyPr/>
        <a:lstStyle/>
        <a:p>
          <a:r>
            <a:rPr lang="en-US" dirty="0"/>
            <a:t>  </a:t>
          </a:r>
        </a:p>
      </dgm:t>
    </dgm:pt>
    <dgm:pt modelId="{C79DA2EA-D04A-43D9-BCCD-6C73D0DF5792}" type="sibTrans" cxnId="{3EE16B99-9EA5-4FDF-9EA1-A9695D16336D}">
      <dgm:prSet/>
      <dgm:spPr/>
      <dgm:t>
        <a:bodyPr/>
        <a:lstStyle/>
        <a:p>
          <a:endParaRPr lang="en-US"/>
        </a:p>
      </dgm:t>
    </dgm:pt>
    <dgm:pt modelId="{8B2F7F80-1A9B-41A9-804E-9161369BABED}" type="par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DADEB109-7CCE-4968-BDBB-9986B58A1992}" type="sibTrans" cxnId="{DE26D745-F1CE-427D-B0D9-849A648F4201}">
      <dgm:prSet/>
      <dgm:spPr/>
      <dgm:t>
        <a:bodyPr/>
        <a:lstStyle/>
        <a:p>
          <a:endParaRPr lang="en-US"/>
        </a:p>
      </dgm:t>
    </dgm:pt>
    <dgm:pt modelId="{39544E38-A556-4CF2-B3D3-BCAB24206676}" type="parTrans" cxnId="{DE26D745-F1CE-427D-B0D9-849A648F4201}">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custLinFactNeighborX="431" custLinFactNeighborY="4348">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95F61B31-381E-4D3E-9E0F-7CE2FABAE190}" type="presOf" srcId="{9F844304-C8C8-4981-A471-00495CE39262}" destId="{75ED8DD3-0796-47B6-A201-DCF54044DC87}" srcOrd="1" destOrd="0" presId="urn:microsoft.com/office/officeart/2005/8/layout/pyramid1"/>
    <dgm:cxn modelId="{DE74FBE3-A9F7-4ADD-A67A-C5806886C4ED}" srcId="{8977AFAA-39ED-4987-8EA3-760D5D1B2F6B}" destId="{9F844304-C8C8-4981-A471-00495CE39262}" srcOrd="3" destOrd="0" parTransId="{4A596909-43BA-4BB5-8A74-E0B634D878FD}" sibTransId="{900CC178-38FC-412D-8ECA-313EEFA613D3}"/>
    <dgm:cxn modelId="{4226F5B8-3CF4-4DEF-8EC9-7544DA4BF19A}" type="presOf" srcId="{9F844304-C8C8-4981-A471-00495CE39262}" destId="{BC356177-BB70-4571-815E-C21E41CD65EB}" srcOrd="0"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8C947EED-D91C-4ECC-AC9F-158347500BA0}" type="presOf" srcId="{DB6C2C34-6FA6-440C-943A-CDB125D2614C}" destId="{699F067B-A64E-46D2-9163-6D5C2F484ABA}" srcOrd="0" destOrd="0" presId="urn:microsoft.com/office/officeart/2005/8/layout/pyramid1"/>
    <dgm:cxn modelId="{61F13872-44EC-4DCA-A0CE-A2AC3F644994}" type="presOf" srcId="{F2B01602-D734-4203-898B-506F95327608}" destId="{34E90456-7176-4CA3-AB22-7ECE2A470F55}" srcOrd="0" destOrd="0" presId="urn:microsoft.com/office/officeart/2005/8/layout/pyramid1"/>
    <dgm:cxn modelId="{E3734101-0BB1-43C6-95A4-36BDC4CEB1AE}" type="presOf" srcId="{F2B01602-D734-4203-898B-506F95327608}" destId="{B1B641A5-7D14-40A4-9461-0526304FAE7B}" srcOrd="1" destOrd="0" presId="urn:microsoft.com/office/officeart/2005/8/layout/pyramid1"/>
    <dgm:cxn modelId="{2C8E0DDC-8868-4234-8F81-36BCFD86B808}" type="presOf" srcId="{CB254CFF-AE29-4C58-BC27-60622EA9A076}" destId="{8C568DD7-57C6-44D2-A1D7-FC8E1ECEA145}" srcOrd="1" destOrd="0" presId="urn:microsoft.com/office/officeart/2005/8/layout/pyramid1"/>
    <dgm:cxn modelId="{7675CC86-6929-49F8-AD20-0C53F147327F}" type="presOf" srcId="{015D1648-55B8-4A08-AA04-A70BBB9CF712}" destId="{C428992D-4CF6-490D-91DA-F656A2FA764E}" srcOrd="1"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A96CB367-DCC8-48D7-8351-FE97CBF3811D}" type="presOf" srcId="{CB254CFF-AE29-4C58-BC27-60622EA9A076}" destId="{33D905BC-194A-4AC5-9669-96839A7C049C}" srcOrd="0" destOrd="0" presId="urn:microsoft.com/office/officeart/2005/8/layout/pyramid1"/>
    <dgm:cxn modelId="{A8AE5679-EF76-4001-A15F-4EC1D22D919A}" type="presOf" srcId="{015D1648-55B8-4A08-AA04-A70BBB9CF712}" destId="{075668C0-C38E-4ECF-AF09-904519046F58}" srcOrd="0"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9AB6AC70-DD03-4355-A4F7-F8E6E3D1EF07}" type="presOf" srcId="{8977AFAA-39ED-4987-8EA3-760D5D1B2F6B}" destId="{8E43D6C1-ABBC-42FC-B1C3-0D6C0488E737}" srcOrd="0" destOrd="0" presId="urn:microsoft.com/office/officeart/2005/8/layout/pyramid1"/>
    <dgm:cxn modelId="{ED4C6B27-BD0C-4D4B-B4EA-2805A3598291}" type="presOf" srcId="{DB6C2C34-6FA6-440C-943A-CDB125D2614C}" destId="{4A860141-4CBA-43BF-B33B-8F73F186F9EF}" srcOrd="1"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7BE5768C-2224-4411-B885-32CCD6C0D37A}" type="presParOf" srcId="{8E43D6C1-ABBC-42FC-B1C3-0D6C0488E737}" destId="{A39D0F86-E4B8-40E2-814F-9E734ABA8F37}" srcOrd="0" destOrd="0" presId="urn:microsoft.com/office/officeart/2005/8/layout/pyramid1"/>
    <dgm:cxn modelId="{991CEC31-6526-4E31-B0B2-58C1D229BE02}" type="presParOf" srcId="{A39D0F86-E4B8-40E2-814F-9E734ABA8F37}" destId="{33D905BC-194A-4AC5-9669-96839A7C049C}" srcOrd="0" destOrd="0" presId="urn:microsoft.com/office/officeart/2005/8/layout/pyramid1"/>
    <dgm:cxn modelId="{862FF114-D8B8-4A83-9E48-FC6A9020D4BE}" type="presParOf" srcId="{A39D0F86-E4B8-40E2-814F-9E734ABA8F37}" destId="{8C568DD7-57C6-44D2-A1D7-FC8E1ECEA145}" srcOrd="1" destOrd="0" presId="urn:microsoft.com/office/officeart/2005/8/layout/pyramid1"/>
    <dgm:cxn modelId="{27779A21-70E6-49CB-9254-49F5C726E6F0}" type="presParOf" srcId="{8E43D6C1-ABBC-42FC-B1C3-0D6C0488E737}" destId="{9ABEF146-95BD-43E4-9530-1488269369DD}" srcOrd="1" destOrd="0" presId="urn:microsoft.com/office/officeart/2005/8/layout/pyramid1"/>
    <dgm:cxn modelId="{A76CE270-D609-469E-8EF3-84C03865A589}" type="presParOf" srcId="{9ABEF146-95BD-43E4-9530-1488269369DD}" destId="{075668C0-C38E-4ECF-AF09-904519046F58}" srcOrd="0" destOrd="0" presId="urn:microsoft.com/office/officeart/2005/8/layout/pyramid1"/>
    <dgm:cxn modelId="{1FA63564-9C3E-4117-8BFC-0BEBA51FB423}" type="presParOf" srcId="{9ABEF146-95BD-43E4-9530-1488269369DD}" destId="{C428992D-4CF6-490D-91DA-F656A2FA764E}" srcOrd="1" destOrd="0" presId="urn:microsoft.com/office/officeart/2005/8/layout/pyramid1"/>
    <dgm:cxn modelId="{D8F3172F-68EA-4576-9704-58BDF4DA146C}" type="presParOf" srcId="{8E43D6C1-ABBC-42FC-B1C3-0D6C0488E737}" destId="{47D45B53-CDAB-4301-BD23-45000139943F}" srcOrd="2" destOrd="0" presId="urn:microsoft.com/office/officeart/2005/8/layout/pyramid1"/>
    <dgm:cxn modelId="{967562BF-654C-45A0-8512-B276F39D1CF1}" type="presParOf" srcId="{47D45B53-CDAB-4301-BD23-45000139943F}" destId="{699F067B-A64E-46D2-9163-6D5C2F484ABA}" srcOrd="0" destOrd="0" presId="urn:microsoft.com/office/officeart/2005/8/layout/pyramid1"/>
    <dgm:cxn modelId="{543775EF-F8B9-456B-B5EC-6FB668D5B5E5}" type="presParOf" srcId="{47D45B53-CDAB-4301-BD23-45000139943F}" destId="{4A860141-4CBA-43BF-B33B-8F73F186F9EF}" srcOrd="1" destOrd="0" presId="urn:microsoft.com/office/officeart/2005/8/layout/pyramid1"/>
    <dgm:cxn modelId="{A713A7E5-8172-4E60-B5FA-C61BFD829B33}" type="presParOf" srcId="{8E43D6C1-ABBC-42FC-B1C3-0D6C0488E737}" destId="{D6C412FA-A47D-46B7-AC91-4349454F37E0}" srcOrd="3" destOrd="0" presId="urn:microsoft.com/office/officeart/2005/8/layout/pyramid1"/>
    <dgm:cxn modelId="{DAFC6A22-986C-4885-94BC-9F0F0D994113}" type="presParOf" srcId="{D6C412FA-A47D-46B7-AC91-4349454F37E0}" destId="{BC356177-BB70-4571-815E-C21E41CD65EB}" srcOrd="0" destOrd="0" presId="urn:microsoft.com/office/officeart/2005/8/layout/pyramid1"/>
    <dgm:cxn modelId="{03D814ED-503C-438C-AB0A-9803972F1164}" type="presParOf" srcId="{D6C412FA-A47D-46B7-AC91-4349454F37E0}" destId="{75ED8DD3-0796-47B6-A201-DCF54044DC87}" srcOrd="1" destOrd="0" presId="urn:microsoft.com/office/officeart/2005/8/layout/pyramid1"/>
    <dgm:cxn modelId="{5A8C8672-15C7-43B8-92DC-A8F651B4FA0B}" type="presParOf" srcId="{8E43D6C1-ABBC-42FC-B1C3-0D6C0488E737}" destId="{2E5C2ED4-B11A-44F9-848D-5A1EE22228B5}" srcOrd="4" destOrd="0" presId="urn:microsoft.com/office/officeart/2005/8/layout/pyramid1"/>
    <dgm:cxn modelId="{8C941373-1F97-4B4F-88C0-CB3738B4A687}" type="presParOf" srcId="{2E5C2ED4-B11A-44F9-848D-5A1EE22228B5}" destId="{34E90456-7176-4CA3-AB22-7ECE2A470F55}" srcOrd="0" destOrd="0" presId="urn:microsoft.com/office/officeart/2005/8/layout/pyramid1"/>
    <dgm:cxn modelId="{5FC719E8-BBC2-49EF-9A48-F495C7837296}"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3.xml><?xml version="1.0" encoding="utf-8"?>
<dgm:dataModel xmlns:dgm="http://schemas.openxmlformats.org/drawingml/2006/diagram" xmlns:a="http://schemas.openxmlformats.org/drawingml/2006/main">
  <dgm:ptLst>
    <dgm:pt modelId="{8977AFAA-39ED-4987-8EA3-760D5D1B2F6B}" type="doc">
      <dgm:prSet loTypeId="urn:microsoft.com/office/officeart/2005/8/layout/pyramid1" loCatId="pyramid" qsTypeId="urn:microsoft.com/office/officeart/2005/8/quickstyle/3d3" qsCatId="3D" csTypeId="urn:microsoft.com/office/officeart/2005/8/colors/colorful5" csCatId="colorful" phldr="1"/>
      <dgm:spPr/>
      <dgm:t>
        <a:bodyPr/>
        <a:lstStyle/>
        <a:p>
          <a:endParaRPr lang="en-US"/>
        </a:p>
      </dgm:t>
    </dgm:pt>
    <dgm:pt modelId="{CB254CFF-AE29-4C58-BC27-60622EA9A076}">
      <dgm:prSet phldrT="[Text]"/>
      <dgm:spPr/>
      <dgm:t>
        <a:bodyPr/>
        <a:lstStyle/>
        <a:p>
          <a:r>
            <a:rPr lang="en-US" dirty="0"/>
            <a:t>  </a:t>
          </a:r>
        </a:p>
      </dgm:t>
    </dgm:pt>
    <dgm:pt modelId="{1388A16E-BF95-43E9-BB12-8BE219067F4E}" type="parTrans" cxnId="{490E5ACF-6044-437B-A2BB-A904953F8EC8}">
      <dgm:prSet/>
      <dgm:spPr/>
      <dgm:t>
        <a:bodyPr/>
        <a:lstStyle/>
        <a:p>
          <a:endParaRPr lang="en-US"/>
        </a:p>
      </dgm:t>
    </dgm:pt>
    <dgm:pt modelId="{47439930-5E80-474A-AA14-C04CC5713FE4}" type="sibTrans" cxnId="{490E5ACF-6044-437B-A2BB-A904953F8EC8}">
      <dgm:prSet/>
      <dgm:spPr/>
      <dgm:t>
        <a:bodyPr/>
        <a:lstStyle/>
        <a:p>
          <a:endParaRPr lang="en-US"/>
        </a:p>
      </dgm:t>
    </dgm:pt>
    <dgm:pt modelId="{015D1648-55B8-4A08-AA04-A70BBB9CF712}">
      <dgm:prSet phldrT="[Text]"/>
      <dgm:spPr/>
      <dgm:t>
        <a:bodyPr/>
        <a:lstStyle/>
        <a:p>
          <a:r>
            <a:rPr lang="en-US" dirty="0"/>
            <a:t>  </a:t>
          </a:r>
        </a:p>
      </dgm:t>
    </dgm:pt>
    <dgm:pt modelId="{8B2F7F80-1A9B-41A9-804E-9161369BABED}" type="parTrans" cxnId="{3EE16B99-9EA5-4FDF-9EA1-A9695D16336D}">
      <dgm:prSet/>
      <dgm:spPr/>
      <dgm:t>
        <a:bodyPr/>
        <a:lstStyle/>
        <a:p>
          <a:endParaRPr lang="en-US"/>
        </a:p>
      </dgm:t>
    </dgm:pt>
    <dgm:pt modelId="{C79DA2EA-D04A-43D9-BCCD-6C73D0DF5792}" type="sibTrans" cxnId="{3EE16B99-9EA5-4FDF-9EA1-A9695D16336D}">
      <dgm:prSet/>
      <dgm:spPr/>
      <dgm:t>
        <a:bodyPr/>
        <a:lstStyle/>
        <a:p>
          <a:endParaRPr lang="en-US"/>
        </a:p>
      </dgm:t>
    </dgm:pt>
    <dgm:pt modelId="{DB6C2C34-6FA6-440C-943A-CDB125D2614C}">
      <dgm:prSet phldrT="[Text]"/>
      <dgm:spPr/>
      <dgm:t>
        <a:bodyPr/>
        <a:lstStyle/>
        <a:p>
          <a:r>
            <a:rPr lang="en-US" dirty="0"/>
            <a:t>   </a:t>
          </a:r>
        </a:p>
      </dgm:t>
    </dgm:pt>
    <dgm:pt modelId="{39544E38-A556-4CF2-B3D3-BCAB24206676}" type="parTrans" cxnId="{DE26D745-F1CE-427D-B0D9-849A648F4201}">
      <dgm:prSet/>
      <dgm:spPr/>
      <dgm:t>
        <a:bodyPr/>
        <a:lstStyle/>
        <a:p>
          <a:endParaRPr lang="en-US"/>
        </a:p>
      </dgm:t>
    </dgm:pt>
    <dgm:pt modelId="{DADEB109-7CCE-4968-BDBB-9986B58A1992}" type="sibTrans" cxnId="{DE26D745-F1CE-427D-B0D9-849A648F4201}">
      <dgm:prSet/>
      <dgm:spPr/>
      <dgm:t>
        <a:bodyPr/>
        <a:lstStyle/>
        <a:p>
          <a:endParaRPr lang="en-US"/>
        </a:p>
      </dgm:t>
    </dgm:pt>
    <dgm:pt modelId="{F2B01602-D734-4203-898B-506F95327608}">
      <dgm:prSet phldrT="[Text]"/>
      <dgm:spPr/>
      <dgm:t>
        <a:bodyPr/>
        <a:lstStyle/>
        <a:p>
          <a:r>
            <a:rPr lang="en-US" dirty="0"/>
            <a:t>  </a:t>
          </a:r>
        </a:p>
      </dgm:t>
    </dgm:pt>
    <dgm:pt modelId="{4264BA02-A549-4932-8959-28376FD8D47F}" type="parTrans" cxnId="{1FAE8769-C41F-4E3D-BD5A-470C047E6E17}">
      <dgm:prSet/>
      <dgm:spPr/>
      <dgm:t>
        <a:bodyPr/>
        <a:lstStyle/>
        <a:p>
          <a:endParaRPr lang="en-US"/>
        </a:p>
      </dgm:t>
    </dgm:pt>
    <dgm:pt modelId="{D3F1C8A8-AC11-453C-9246-C91DA3D9AB94}" type="sibTrans" cxnId="{1FAE8769-C41F-4E3D-BD5A-470C047E6E17}">
      <dgm:prSet/>
      <dgm:spPr/>
      <dgm:t>
        <a:bodyPr/>
        <a:lstStyle/>
        <a:p>
          <a:endParaRPr lang="en-US"/>
        </a:p>
      </dgm:t>
    </dgm:pt>
    <dgm:pt modelId="{9F844304-C8C8-4981-A471-00495CE39262}">
      <dgm:prSet phldrT="[Text]"/>
      <dgm:spPr/>
      <dgm:t>
        <a:bodyPr/>
        <a:lstStyle/>
        <a:p>
          <a:r>
            <a:rPr lang="en-US" dirty="0"/>
            <a:t> </a:t>
          </a:r>
        </a:p>
      </dgm:t>
    </dgm:pt>
    <dgm:pt modelId="{900CC178-38FC-412D-8ECA-313EEFA613D3}" type="sibTrans" cxnId="{DE74FBE3-A9F7-4ADD-A67A-C5806886C4ED}">
      <dgm:prSet/>
      <dgm:spPr/>
      <dgm:t>
        <a:bodyPr/>
        <a:lstStyle/>
        <a:p>
          <a:endParaRPr lang="en-US"/>
        </a:p>
      </dgm:t>
    </dgm:pt>
    <dgm:pt modelId="{4A596909-43BA-4BB5-8A74-E0B634D878FD}" type="parTrans" cxnId="{DE74FBE3-A9F7-4ADD-A67A-C5806886C4ED}">
      <dgm:prSet/>
      <dgm:spPr/>
      <dgm:t>
        <a:bodyPr/>
        <a:lstStyle/>
        <a:p>
          <a:endParaRPr lang="en-US"/>
        </a:p>
      </dgm:t>
    </dgm:pt>
    <dgm:pt modelId="{8E43D6C1-ABBC-42FC-B1C3-0D6C0488E737}" type="pres">
      <dgm:prSet presAssocID="{8977AFAA-39ED-4987-8EA3-760D5D1B2F6B}" presName="Name0" presStyleCnt="0">
        <dgm:presLayoutVars>
          <dgm:dir/>
          <dgm:animLvl val="lvl"/>
          <dgm:resizeHandles val="exact"/>
        </dgm:presLayoutVars>
      </dgm:prSet>
      <dgm:spPr/>
      <dgm:t>
        <a:bodyPr/>
        <a:lstStyle/>
        <a:p>
          <a:endParaRPr lang="en-US"/>
        </a:p>
      </dgm:t>
    </dgm:pt>
    <dgm:pt modelId="{A39D0F86-E4B8-40E2-814F-9E734ABA8F37}" type="pres">
      <dgm:prSet presAssocID="{CB254CFF-AE29-4C58-BC27-60622EA9A076}" presName="Name8" presStyleCnt="0"/>
      <dgm:spPr/>
    </dgm:pt>
    <dgm:pt modelId="{33D905BC-194A-4AC5-9669-96839A7C049C}" type="pres">
      <dgm:prSet presAssocID="{CB254CFF-AE29-4C58-BC27-60622EA9A076}" presName="level" presStyleLbl="node1" presStyleIdx="0" presStyleCnt="5">
        <dgm:presLayoutVars>
          <dgm:chMax val="1"/>
          <dgm:bulletEnabled val="1"/>
        </dgm:presLayoutVars>
      </dgm:prSet>
      <dgm:spPr/>
      <dgm:t>
        <a:bodyPr/>
        <a:lstStyle/>
        <a:p>
          <a:endParaRPr lang="en-US"/>
        </a:p>
      </dgm:t>
    </dgm:pt>
    <dgm:pt modelId="{8C568DD7-57C6-44D2-A1D7-FC8E1ECEA145}" type="pres">
      <dgm:prSet presAssocID="{CB254CFF-AE29-4C58-BC27-60622EA9A076}" presName="levelTx" presStyleLbl="revTx" presStyleIdx="0" presStyleCnt="0">
        <dgm:presLayoutVars>
          <dgm:chMax val="1"/>
          <dgm:bulletEnabled val="1"/>
        </dgm:presLayoutVars>
      </dgm:prSet>
      <dgm:spPr/>
      <dgm:t>
        <a:bodyPr/>
        <a:lstStyle/>
        <a:p>
          <a:endParaRPr lang="en-US"/>
        </a:p>
      </dgm:t>
    </dgm:pt>
    <dgm:pt modelId="{9ABEF146-95BD-43E4-9530-1488269369DD}" type="pres">
      <dgm:prSet presAssocID="{015D1648-55B8-4A08-AA04-A70BBB9CF712}" presName="Name8" presStyleCnt="0"/>
      <dgm:spPr/>
    </dgm:pt>
    <dgm:pt modelId="{075668C0-C38E-4ECF-AF09-904519046F58}" type="pres">
      <dgm:prSet presAssocID="{015D1648-55B8-4A08-AA04-A70BBB9CF712}" presName="level" presStyleLbl="node1" presStyleIdx="1" presStyleCnt="5">
        <dgm:presLayoutVars>
          <dgm:chMax val="1"/>
          <dgm:bulletEnabled val="1"/>
        </dgm:presLayoutVars>
      </dgm:prSet>
      <dgm:spPr/>
      <dgm:t>
        <a:bodyPr/>
        <a:lstStyle/>
        <a:p>
          <a:endParaRPr lang="en-US"/>
        </a:p>
      </dgm:t>
    </dgm:pt>
    <dgm:pt modelId="{C428992D-4CF6-490D-91DA-F656A2FA764E}" type="pres">
      <dgm:prSet presAssocID="{015D1648-55B8-4A08-AA04-A70BBB9CF712}" presName="levelTx" presStyleLbl="revTx" presStyleIdx="0" presStyleCnt="0">
        <dgm:presLayoutVars>
          <dgm:chMax val="1"/>
          <dgm:bulletEnabled val="1"/>
        </dgm:presLayoutVars>
      </dgm:prSet>
      <dgm:spPr/>
      <dgm:t>
        <a:bodyPr/>
        <a:lstStyle/>
        <a:p>
          <a:endParaRPr lang="en-US"/>
        </a:p>
      </dgm:t>
    </dgm:pt>
    <dgm:pt modelId="{47D45B53-CDAB-4301-BD23-45000139943F}" type="pres">
      <dgm:prSet presAssocID="{DB6C2C34-6FA6-440C-943A-CDB125D2614C}" presName="Name8" presStyleCnt="0"/>
      <dgm:spPr/>
    </dgm:pt>
    <dgm:pt modelId="{699F067B-A64E-46D2-9163-6D5C2F484ABA}" type="pres">
      <dgm:prSet presAssocID="{DB6C2C34-6FA6-440C-943A-CDB125D2614C}" presName="level" presStyleLbl="node1" presStyleIdx="2" presStyleCnt="5">
        <dgm:presLayoutVars>
          <dgm:chMax val="1"/>
          <dgm:bulletEnabled val="1"/>
        </dgm:presLayoutVars>
      </dgm:prSet>
      <dgm:spPr/>
      <dgm:t>
        <a:bodyPr/>
        <a:lstStyle/>
        <a:p>
          <a:endParaRPr lang="en-US"/>
        </a:p>
      </dgm:t>
    </dgm:pt>
    <dgm:pt modelId="{4A860141-4CBA-43BF-B33B-8F73F186F9EF}" type="pres">
      <dgm:prSet presAssocID="{DB6C2C34-6FA6-440C-943A-CDB125D2614C}" presName="levelTx" presStyleLbl="revTx" presStyleIdx="0" presStyleCnt="0">
        <dgm:presLayoutVars>
          <dgm:chMax val="1"/>
          <dgm:bulletEnabled val="1"/>
        </dgm:presLayoutVars>
      </dgm:prSet>
      <dgm:spPr/>
      <dgm:t>
        <a:bodyPr/>
        <a:lstStyle/>
        <a:p>
          <a:endParaRPr lang="en-US"/>
        </a:p>
      </dgm:t>
    </dgm:pt>
    <dgm:pt modelId="{D6C412FA-A47D-46B7-AC91-4349454F37E0}" type="pres">
      <dgm:prSet presAssocID="{9F844304-C8C8-4981-A471-00495CE39262}" presName="Name8" presStyleCnt="0"/>
      <dgm:spPr/>
    </dgm:pt>
    <dgm:pt modelId="{BC356177-BB70-4571-815E-C21E41CD65EB}" type="pres">
      <dgm:prSet presAssocID="{9F844304-C8C8-4981-A471-00495CE39262}" presName="level" presStyleLbl="node1" presStyleIdx="3" presStyleCnt="5">
        <dgm:presLayoutVars>
          <dgm:chMax val="1"/>
          <dgm:bulletEnabled val="1"/>
        </dgm:presLayoutVars>
      </dgm:prSet>
      <dgm:spPr/>
      <dgm:t>
        <a:bodyPr/>
        <a:lstStyle/>
        <a:p>
          <a:endParaRPr lang="en-US"/>
        </a:p>
      </dgm:t>
    </dgm:pt>
    <dgm:pt modelId="{75ED8DD3-0796-47B6-A201-DCF54044DC87}" type="pres">
      <dgm:prSet presAssocID="{9F844304-C8C8-4981-A471-00495CE39262}" presName="levelTx" presStyleLbl="revTx" presStyleIdx="0" presStyleCnt="0">
        <dgm:presLayoutVars>
          <dgm:chMax val="1"/>
          <dgm:bulletEnabled val="1"/>
        </dgm:presLayoutVars>
      </dgm:prSet>
      <dgm:spPr/>
      <dgm:t>
        <a:bodyPr/>
        <a:lstStyle/>
        <a:p>
          <a:endParaRPr lang="en-US"/>
        </a:p>
      </dgm:t>
    </dgm:pt>
    <dgm:pt modelId="{2E5C2ED4-B11A-44F9-848D-5A1EE22228B5}" type="pres">
      <dgm:prSet presAssocID="{F2B01602-D734-4203-898B-506F95327608}" presName="Name8" presStyleCnt="0"/>
      <dgm:spPr/>
    </dgm:pt>
    <dgm:pt modelId="{34E90456-7176-4CA3-AB22-7ECE2A470F55}" type="pres">
      <dgm:prSet presAssocID="{F2B01602-D734-4203-898B-506F95327608}" presName="level" presStyleLbl="node1" presStyleIdx="4" presStyleCnt="5" custLinFactNeighborX="840" custLinFactNeighborY="12500">
        <dgm:presLayoutVars>
          <dgm:chMax val="1"/>
          <dgm:bulletEnabled val="1"/>
        </dgm:presLayoutVars>
      </dgm:prSet>
      <dgm:spPr/>
      <dgm:t>
        <a:bodyPr/>
        <a:lstStyle/>
        <a:p>
          <a:endParaRPr lang="en-US"/>
        </a:p>
      </dgm:t>
    </dgm:pt>
    <dgm:pt modelId="{B1B641A5-7D14-40A4-9461-0526304FAE7B}" type="pres">
      <dgm:prSet presAssocID="{F2B01602-D734-4203-898B-506F95327608}" presName="levelTx" presStyleLbl="revTx" presStyleIdx="0" presStyleCnt="0">
        <dgm:presLayoutVars>
          <dgm:chMax val="1"/>
          <dgm:bulletEnabled val="1"/>
        </dgm:presLayoutVars>
      </dgm:prSet>
      <dgm:spPr/>
      <dgm:t>
        <a:bodyPr/>
        <a:lstStyle/>
        <a:p>
          <a:endParaRPr lang="en-US"/>
        </a:p>
      </dgm:t>
    </dgm:pt>
  </dgm:ptLst>
  <dgm:cxnLst>
    <dgm:cxn modelId="{DE74FBE3-A9F7-4ADD-A67A-C5806886C4ED}" srcId="{8977AFAA-39ED-4987-8EA3-760D5D1B2F6B}" destId="{9F844304-C8C8-4981-A471-00495CE39262}" srcOrd="3" destOrd="0" parTransId="{4A596909-43BA-4BB5-8A74-E0B634D878FD}" sibTransId="{900CC178-38FC-412D-8ECA-313EEFA613D3}"/>
    <dgm:cxn modelId="{8DD5F6B4-F2BF-48B0-A1AC-0B818BAE0227}" type="presOf" srcId="{F2B01602-D734-4203-898B-506F95327608}" destId="{B1B641A5-7D14-40A4-9461-0526304FAE7B}" srcOrd="1" destOrd="0" presId="urn:microsoft.com/office/officeart/2005/8/layout/pyramid1"/>
    <dgm:cxn modelId="{490E5ACF-6044-437B-A2BB-A904953F8EC8}" srcId="{8977AFAA-39ED-4987-8EA3-760D5D1B2F6B}" destId="{CB254CFF-AE29-4C58-BC27-60622EA9A076}" srcOrd="0" destOrd="0" parTransId="{1388A16E-BF95-43E9-BB12-8BE219067F4E}" sibTransId="{47439930-5E80-474A-AA14-C04CC5713FE4}"/>
    <dgm:cxn modelId="{9158E1F2-47A4-4C57-A9EA-22B5B9037E78}" type="presOf" srcId="{9F844304-C8C8-4981-A471-00495CE39262}" destId="{BC356177-BB70-4571-815E-C21E41CD65EB}" srcOrd="0" destOrd="0" presId="urn:microsoft.com/office/officeart/2005/8/layout/pyramid1"/>
    <dgm:cxn modelId="{5E7CF4F9-29FA-4C7D-8AD9-AEEE763A8B56}" type="presOf" srcId="{9F844304-C8C8-4981-A471-00495CE39262}" destId="{75ED8DD3-0796-47B6-A201-DCF54044DC87}" srcOrd="1" destOrd="0" presId="urn:microsoft.com/office/officeart/2005/8/layout/pyramid1"/>
    <dgm:cxn modelId="{1FAE8769-C41F-4E3D-BD5A-470C047E6E17}" srcId="{8977AFAA-39ED-4987-8EA3-760D5D1B2F6B}" destId="{F2B01602-D734-4203-898B-506F95327608}" srcOrd="4" destOrd="0" parTransId="{4264BA02-A549-4932-8959-28376FD8D47F}" sibTransId="{D3F1C8A8-AC11-453C-9246-C91DA3D9AB94}"/>
    <dgm:cxn modelId="{90DC6445-FE5E-4508-B0BE-EC38F96E5ACA}" type="presOf" srcId="{CB254CFF-AE29-4C58-BC27-60622EA9A076}" destId="{8C568DD7-57C6-44D2-A1D7-FC8E1ECEA145}" srcOrd="1" destOrd="0" presId="urn:microsoft.com/office/officeart/2005/8/layout/pyramid1"/>
    <dgm:cxn modelId="{2411BABD-0522-4C31-8EB9-89C58C2411EC}" type="presOf" srcId="{015D1648-55B8-4A08-AA04-A70BBB9CF712}" destId="{C428992D-4CF6-490D-91DA-F656A2FA764E}" srcOrd="1" destOrd="0" presId="urn:microsoft.com/office/officeart/2005/8/layout/pyramid1"/>
    <dgm:cxn modelId="{0F0E9F9A-3E64-4346-91FE-0701E3AC4F06}" type="presOf" srcId="{015D1648-55B8-4A08-AA04-A70BBB9CF712}" destId="{075668C0-C38E-4ECF-AF09-904519046F58}" srcOrd="0" destOrd="0" presId="urn:microsoft.com/office/officeart/2005/8/layout/pyramid1"/>
    <dgm:cxn modelId="{24D300A6-702F-4ECB-B56F-2ECCB3CE5D3A}" type="presOf" srcId="{F2B01602-D734-4203-898B-506F95327608}" destId="{34E90456-7176-4CA3-AB22-7ECE2A470F55}" srcOrd="0" destOrd="0" presId="urn:microsoft.com/office/officeart/2005/8/layout/pyramid1"/>
    <dgm:cxn modelId="{30D1A703-F412-4812-AC68-CE3175B5F24B}" type="presOf" srcId="{8977AFAA-39ED-4987-8EA3-760D5D1B2F6B}" destId="{8E43D6C1-ABBC-42FC-B1C3-0D6C0488E737}" srcOrd="0" destOrd="0" presId="urn:microsoft.com/office/officeart/2005/8/layout/pyramid1"/>
    <dgm:cxn modelId="{DE26D745-F1CE-427D-B0D9-849A648F4201}" srcId="{8977AFAA-39ED-4987-8EA3-760D5D1B2F6B}" destId="{DB6C2C34-6FA6-440C-943A-CDB125D2614C}" srcOrd="2" destOrd="0" parTransId="{39544E38-A556-4CF2-B3D3-BCAB24206676}" sibTransId="{DADEB109-7CCE-4968-BDBB-9986B58A1992}"/>
    <dgm:cxn modelId="{DA7D63BE-E577-4EFD-A67A-38AC8F4E76AE}" type="presOf" srcId="{DB6C2C34-6FA6-440C-943A-CDB125D2614C}" destId="{4A860141-4CBA-43BF-B33B-8F73F186F9EF}" srcOrd="1" destOrd="0" presId="urn:microsoft.com/office/officeart/2005/8/layout/pyramid1"/>
    <dgm:cxn modelId="{AD58E2E9-72DA-45C1-A51F-BA02005BCC26}" type="presOf" srcId="{DB6C2C34-6FA6-440C-943A-CDB125D2614C}" destId="{699F067B-A64E-46D2-9163-6D5C2F484ABA}" srcOrd="0" destOrd="0" presId="urn:microsoft.com/office/officeart/2005/8/layout/pyramid1"/>
    <dgm:cxn modelId="{3EE16B99-9EA5-4FDF-9EA1-A9695D16336D}" srcId="{8977AFAA-39ED-4987-8EA3-760D5D1B2F6B}" destId="{015D1648-55B8-4A08-AA04-A70BBB9CF712}" srcOrd="1" destOrd="0" parTransId="{8B2F7F80-1A9B-41A9-804E-9161369BABED}" sibTransId="{C79DA2EA-D04A-43D9-BCCD-6C73D0DF5792}"/>
    <dgm:cxn modelId="{F491D5CE-A753-4193-81D1-FDBAC2155691}" type="presOf" srcId="{CB254CFF-AE29-4C58-BC27-60622EA9A076}" destId="{33D905BC-194A-4AC5-9669-96839A7C049C}" srcOrd="0" destOrd="0" presId="urn:microsoft.com/office/officeart/2005/8/layout/pyramid1"/>
    <dgm:cxn modelId="{22CC8173-F354-4EE4-BC9D-C8D4D9798923}" type="presParOf" srcId="{8E43D6C1-ABBC-42FC-B1C3-0D6C0488E737}" destId="{A39D0F86-E4B8-40E2-814F-9E734ABA8F37}" srcOrd="0" destOrd="0" presId="urn:microsoft.com/office/officeart/2005/8/layout/pyramid1"/>
    <dgm:cxn modelId="{E6F50952-496B-4FE2-B21B-1EF979ADC7DA}" type="presParOf" srcId="{A39D0F86-E4B8-40E2-814F-9E734ABA8F37}" destId="{33D905BC-194A-4AC5-9669-96839A7C049C}" srcOrd="0" destOrd="0" presId="urn:microsoft.com/office/officeart/2005/8/layout/pyramid1"/>
    <dgm:cxn modelId="{3D5AC48C-F55F-4E45-960E-887D408B2EFD}" type="presParOf" srcId="{A39D0F86-E4B8-40E2-814F-9E734ABA8F37}" destId="{8C568DD7-57C6-44D2-A1D7-FC8E1ECEA145}" srcOrd="1" destOrd="0" presId="urn:microsoft.com/office/officeart/2005/8/layout/pyramid1"/>
    <dgm:cxn modelId="{BD7061BE-0087-44E2-92A6-AF0048169BBE}" type="presParOf" srcId="{8E43D6C1-ABBC-42FC-B1C3-0D6C0488E737}" destId="{9ABEF146-95BD-43E4-9530-1488269369DD}" srcOrd="1" destOrd="0" presId="urn:microsoft.com/office/officeart/2005/8/layout/pyramid1"/>
    <dgm:cxn modelId="{5BBE2680-CC0F-41D5-AA01-6874F872563E}" type="presParOf" srcId="{9ABEF146-95BD-43E4-9530-1488269369DD}" destId="{075668C0-C38E-4ECF-AF09-904519046F58}" srcOrd="0" destOrd="0" presId="urn:microsoft.com/office/officeart/2005/8/layout/pyramid1"/>
    <dgm:cxn modelId="{045331A7-42A3-46C6-BE1D-61DA47A21C4E}" type="presParOf" srcId="{9ABEF146-95BD-43E4-9530-1488269369DD}" destId="{C428992D-4CF6-490D-91DA-F656A2FA764E}" srcOrd="1" destOrd="0" presId="urn:microsoft.com/office/officeart/2005/8/layout/pyramid1"/>
    <dgm:cxn modelId="{6B8E1B03-753D-436D-981E-04C44CBA797D}" type="presParOf" srcId="{8E43D6C1-ABBC-42FC-B1C3-0D6C0488E737}" destId="{47D45B53-CDAB-4301-BD23-45000139943F}" srcOrd="2" destOrd="0" presId="urn:microsoft.com/office/officeart/2005/8/layout/pyramid1"/>
    <dgm:cxn modelId="{E34B15C3-56B2-48D0-8EE6-B56B396D057A}" type="presParOf" srcId="{47D45B53-CDAB-4301-BD23-45000139943F}" destId="{699F067B-A64E-46D2-9163-6D5C2F484ABA}" srcOrd="0" destOrd="0" presId="urn:microsoft.com/office/officeart/2005/8/layout/pyramid1"/>
    <dgm:cxn modelId="{F313EF3E-52DE-408E-A476-55DEFE24FBDB}" type="presParOf" srcId="{47D45B53-CDAB-4301-BD23-45000139943F}" destId="{4A860141-4CBA-43BF-B33B-8F73F186F9EF}" srcOrd="1" destOrd="0" presId="urn:microsoft.com/office/officeart/2005/8/layout/pyramid1"/>
    <dgm:cxn modelId="{216BA076-3577-4CB2-ACED-2A2862C1889C}" type="presParOf" srcId="{8E43D6C1-ABBC-42FC-B1C3-0D6C0488E737}" destId="{D6C412FA-A47D-46B7-AC91-4349454F37E0}" srcOrd="3" destOrd="0" presId="urn:microsoft.com/office/officeart/2005/8/layout/pyramid1"/>
    <dgm:cxn modelId="{97301F3F-C53A-40FD-BCBB-69861E17E780}" type="presParOf" srcId="{D6C412FA-A47D-46B7-AC91-4349454F37E0}" destId="{BC356177-BB70-4571-815E-C21E41CD65EB}" srcOrd="0" destOrd="0" presId="urn:microsoft.com/office/officeart/2005/8/layout/pyramid1"/>
    <dgm:cxn modelId="{95842CAB-E601-408E-BC99-E50E7BD7EE74}" type="presParOf" srcId="{D6C412FA-A47D-46B7-AC91-4349454F37E0}" destId="{75ED8DD3-0796-47B6-A201-DCF54044DC87}" srcOrd="1" destOrd="0" presId="urn:microsoft.com/office/officeart/2005/8/layout/pyramid1"/>
    <dgm:cxn modelId="{495A7D48-3787-4C25-9406-3178FEF8E3CE}" type="presParOf" srcId="{8E43D6C1-ABBC-42FC-B1C3-0D6C0488E737}" destId="{2E5C2ED4-B11A-44F9-848D-5A1EE22228B5}" srcOrd="4" destOrd="0" presId="urn:microsoft.com/office/officeart/2005/8/layout/pyramid1"/>
    <dgm:cxn modelId="{7EB32948-66D3-44C2-8696-991F891CF54E}" type="presParOf" srcId="{2E5C2ED4-B11A-44F9-848D-5A1EE22228B5}" destId="{34E90456-7176-4CA3-AB22-7ECE2A470F55}" srcOrd="0" destOrd="0" presId="urn:microsoft.com/office/officeart/2005/8/layout/pyramid1"/>
    <dgm:cxn modelId="{F11DEB64-4FD7-4B0C-BA21-5D0D382D2DF5}" type="presParOf" srcId="{2E5C2ED4-B11A-44F9-848D-5A1EE22228B5}" destId="{B1B641A5-7D14-40A4-9461-0526304FAE7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3627120" y="0"/>
          <a:ext cx="1813559" cy="1219200"/>
        </a:xfrm>
        <a:prstGeom prst="trapezoid">
          <a:avLst>
            <a:gd name="adj" fmla="val 74375"/>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627120" y="0"/>
        <a:ext cx="1813559" cy="1219200"/>
      </dsp:txXfrm>
    </dsp:sp>
    <dsp:sp modelId="{075668C0-C38E-4ECF-AF09-904519046F58}">
      <dsp:nvSpPr>
        <dsp:cNvPr id="0" name=""/>
        <dsp:cNvSpPr/>
      </dsp:nvSpPr>
      <dsp:spPr>
        <a:xfrm>
          <a:off x="2720340" y="1219199"/>
          <a:ext cx="3627119" cy="1219200"/>
        </a:xfrm>
        <a:prstGeom prst="trapezoid">
          <a:avLst>
            <a:gd name="adj" fmla="val 74375"/>
          </a:avLst>
        </a:prstGeom>
        <a:solidFill>
          <a:schemeClr val="accent5">
            <a:hueOff val="-2483469"/>
            <a:satOff val="9953"/>
            <a:lumOff val="21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355086" y="1219199"/>
        <a:ext cx="2357628" cy="1219200"/>
      </dsp:txXfrm>
    </dsp:sp>
    <dsp:sp modelId="{699F067B-A64E-46D2-9163-6D5C2F484ABA}">
      <dsp:nvSpPr>
        <dsp:cNvPr id="0" name=""/>
        <dsp:cNvSpPr/>
      </dsp:nvSpPr>
      <dsp:spPr>
        <a:xfrm>
          <a:off x="1813560" y="2438399"/>
          <a:ext cx="5440679" cy="1219200"/>
        </a:xfrm>
        <a:prstGeom prst="trapezoid">
          <a:avLst>
            <a:gd name="adj" fmla="val 74375"/>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765679" y="2438399"/>
        <a:ext cx="3536442" cy="1219200"/>
      </dsp:txXfrm>
    </dsp:sp>
    <dsp:sp modelId="{BC356177-BB70-4571-815E-C21E41CD65EB}">
      <dsp:nvSpPr>
        <dsp:cNvPr id="0" name=""/>
        <dsp:cNvSpPr/>
      </dsp:nvSpPr>
      <dsp:spPr>
        <a:xfrm>
          <a:off x="906780" y="3657600"/>
          <a:ext cx="7254239" cy="1219200"/>
        </a:xfrm>
        <a:prstGeom prst="trapezoid">
          <a:avLst>
            <a:gd name="adj" fmla="val 74375"/>
          </a:avLst>
        </a:prstGeom>
        <a:solidFill>
          <a:schemeClr val="accent5">
            <a:hueOff val="-7450407"/>
            <a:satOff val="29858"/>
            <a:lumOff val="647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176272" y="3657600"/>
        <a:ext cx="4715256" cy="1219200"/>
      </dsp:txXfrm>
    </dsp:sp>
    <dsp:sp modelId="{34E90456-7176-4CA3-AB22-7ECE2A470F55}">
      <dsp:nvSpPr>
        <dsp:cNvPr id="0" name=""/>
        <dsp:cNvSpPr/>
      </dsp:nvSpPr>
      <dsp:spPr>
        <a:xfrm>
          <a:off x="0" y="4876800"/>
          <a:ext cx="9067800" cy="1219200"/>
        </a:xfrm>
        <a:prstGeom prst="trapezoid">
          <a:avLst>
            <a:gd name="adj" fmla="val 74375"/>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1586864" y="4876800"/>
        <a:ext cx="5894070" cy="12192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3627120" y="0"/>
          <a:ext cx="1813559" cy="1219200"/>
        </a:xfrm>
        <a:prstGeom prst="trapezoid">
          <a:avLst>
            <a:gd name="adj" fmla="val 74375"/>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627120" y="0"/>
        <a:ext cx="1813559" cy="1219200"/>
      </dsp:txXfrm>
    </dsp:sp>
    <dsp:sp modelId="{075668C0-C38E-4ECF-AF09-904519046F58}">
      <dsp:nvSpPr>
        <dsp:cNvPr id="0" name=""/>
        <dsp:cNvSpPr/>
      </dsp:nvSpPr>
      <dsp:spPr>
        <a:xfrm>
          <a:off x="2720340" y="1219199"/>
          <a:ext cx="3627119" cy="1219200"/>
        </a:xfrm>
        <a:prstGeom prst="trapezoid">
          <a:avLst>
            <a:gd name="adj" fmla="val 74375"/>
          </a:avLst>
        </a:prstGeom>
        <a:solidFill>
          <a:schemeClr val="accent5">
            <a:hueOff val="-2483469"/>
            <a:satOff val="9953"/>
            <a:lumOff val="21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355086" y="1219199"/>
        <a:ext cx="2357628" cy="1219200"/>
      </dsp:txXfrm>
    </dsp:sp>
    <dsp:sp modelId="{699F067B-A64E-46D2-9163-6D5C2F484ABA}">
      <dsp:nvSpPr>
        <dsp:cNvPr id="0" name=""/>
        <dsp:cNvSpPr/>
      </dsp:nvSpPr>
      <dsp:spPr>
        <a:xfrm>
          <a:off x="1813560" y="2438399"/>
          <a:ext cx="5440679" cy="1219200"/>
        </a:xfrm>
        <a:prstGeom prst="trapezoid">
          <a:avLst>
            <a:gd name="adj" fmla="val 74375"/>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765679" y="2438399"/>
        <a:ext cx="3536442" cy="1219200"/>
      </dsp:txXfrm>
    </dsp:sp>
    <dsp:sp modelId="{BC356177-BB70-4571-815E-C21E41CD65EB}">
      <dsp:nvSpPr>
        <dsp:cNvPr id="0" name=""/>
        <dsp:cNvSpPr/>
      </dsp:nvSpPr>
      <dsp:spPr>
        <a:xfrm>
          <a:off x="906780" y="3657600"/>
          <a:ext cx="7254239" cy="1219200"/>
        </a:xfrm>
        <a:prstGeom prst="trapezoid">
          <a:avLst>
            <a:gd name="adj" fmla="val 74375"/>
          </a:avLst>
        </a:prstGeom>
        <a:solidFill>
          <a:schemeClr val="accent5">
            <a:hueOff val="-7450407"/>
            <a:satOff val="29858"/>
            <a:lumOff val="647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176272" y="3657600"/>
        <a:ext cx="4715256" cy="1219200"/>
      </dsp:txXfrm>
    </dsp:sp>
    <dsp:sp modelId="{34E90456-7176-4CA3-AB22-7ECE2A470F55}">
      <dsp:nvSpPr>
        <dsp:cNvPr id="0" name=""/>
        <dsp:cNvSpPr/>
      </dsp:nvSpPr>
      <dsp:spPr>
        <a:xfrm>
          <a:off x="0" y="4876800"/>
          <a:ext cx="9067800" cy="1219200"/>
        </a:xfrm>
        <a:prstGeom prst="trapezoid">
          <a:avLst>
            <a:gd name="adj" fmla="val 74375"/>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1586864" y="4876800"/>
        <a:ext cx="5894070" cy="12192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3627120" y="0"/>
          <a:ext cx="1813559" cy="1219200"/>
        </a:xfrm>
        <a:prstGeom prst="trapezoid">
          <a:avLst>
            <a:gd name="adj" fmla="val 74375"/>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627120" y="0"/>
        <a:ext cx="1813559" cy="1219200"/>
      </dsp:txXfrm>
    </dsp:sp>
    <dsp:sp modelId="{075668C0-C38E-4ECF-AF09-904519046F58}">
      <dsp:nvSpPr>
        <dsp:cNvPr id="0" name=""/>
        <dsp:cNvSpPr/>
      </dsp:nvSpPr>
      <dsp:spPr>
        <a:xfrm>
          <a:off x="2720340" y="1219199"/>
          <a:ext cx="3627119" cy="1219200"/>
        </a:xfrm>
        <a:prstGeom prst="trapezoid">
          <a:avLst>
            <a:gd name="adj" fmla="val 74375"/>
          </a:avLst>
        </a:prstGeom>
        <a:solidFill>
          <a:schemeClr val="accent5">
            <a:hueOff val="-2483469"/>
            <a:satOff val="9953"/>
            <a:lumOff val="21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355086" y="1219199"/>
        <a:ext cx="2357628" cy="1219200"/>
      </dsp:txXfrm>
    </dsp:sp>
    <dsp:sp modelId="{699F067B-A64E-46D2-9163-6D5C2F484ABA}">
      <dsp:nvSpPr>
        <dsp:cNvPr id="0" name=""/>
        <dsp:cNvSpPr/>
      </dsp:nvSpPr>
      <dsp:spPr>
        <a:xfrm>
          <a:off x="1813560" y="2438399"/>
          <a:ext cx="5440679" cy="1219200"/>
        </a:xfrm>
        <a:prstGeom prst="trapezoid">
          <a:avLst>
            <a:gd name="adj" fmla="val 74375"/>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765679" y="2438399"/>
        <a:ext cx="3536442" cy="1219200"/>
      </dsp:txXfrm>
    </dsp:sp>
    <dsp:sp modelId="{BC356177-BB70-4571-815E-C21E41CD65EB}">
      <dsp:nvSpPr>
        <dsp:cNvPr id="0" name=""/>
        <dsp:cNvSpPr/>
      </dsp:nvSpPr>
      <dsp:spPr>
        <a:xfrm>
          <a:off x="906780" y="3657600"/>
          <a:ext cx="7254239" cy="1219200"/>
        </a:xfrm>
        <a:prstGeom prst="trapezoid">
          <a:avLst>
            <a:gd name="adj" fmla="val 74375"/>
          </a:avLst>
        </a:prstGeom>
        <a:solidFill>
          <a:schemeClr val="accent5">
            <a:hueOff val="-7450407"/>
            <a:satOff val="29858"/>
            <a:lumOff val="647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176272" y="3657600"/>
        <a:ext cx="4715256" cy="1219200"/>
      </dsp:txXfrm>
    </dsp:sp>
    <dsp:sp modelId="{34E90456-7176-4CA3-AB22-7ECE2A470F55}">
      <dsp:nvSpPr>
        <dsp:cNvPr id="0" name=""/>
        <dsp:cNvSpPr/>
      </dsp:nvSpPr>
      <dsp:spPr>
        <a:xfrm>
          <a:off x="0" y="4876800"/>
          <a:ext cx="9067800" cy="1219200"/>
        </a:xfrm>
        <a:prstGeom prst="trapezoid">
          <a:avLst>
            <a:gd name="adj" fmla="val 74375"/>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1586864" y="4876800"/>
        <a:ext cx="5894070" cy="12192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3627120" y="0"/>
          <a:ext cx="1813559" cy="1219200"/>
        </a:xfrm>
        <a:prstGeom prst="trapezoid">
          <a:avLst>
            <a:gd name="adj" fmla="val 74375"/>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627120" y="0"/>
        <a:ext cx="1813559" cy="1219200"/>
      </dsp:txXfrm>
    </dsp:sp>
    <dsp:sp modelId="{075668C0-C38E-4ECF-AF09-904519046F58}">
      <dsp:nvSpPr>
        <dsp:cNvPr id="0" name=""/>
        <dsp:cNvSpPr/>
      </dsp:nvSpPr>
      <dsp:spPr>
        <a:xfrm>
          <a:off x="2720340" y="1219199"/>
          <a:ext cx="3627119" cy="1219200"/>
        </a:xfrm>
        <a:prstGeom prst="trapezoid">
          <a:avLst>
            <a:gd name="adj" fmla="val 74375"/>
          </a:avLst>
        </a:prstGeom>
        <a:solidFill>
          <a:schemeClr val="accent5">
            <a:hueOff val="-2483469"/>
            <a:satOff val="9953"/>
            <a:lumOff val="21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355086" y="1219199"/>
        <a:ext cx="2357628" cy="1219200"/>
      </dsp:txXfrm>
    </dsp:sp>
    <dsp:sp modelId="{699F067B-A64E-46D2-9163-6D5C2F484ABA}">
      <dsp:nvSpPr>
        <dsp:cNvPr id="0" name=""/>
        <dsp:cNvSpPr/>
      </dsp:nvSpPr>
      <dsp:spPr>
        <a:xfrm>
          <a:off x="1813560" y="2438399"/>
          <a:ext cx="5440679" cy="1219200"/>
        </a:xfrm>
        <a:prstGeom prst="trapezoid">
          <a:avLst>
            <a:gd name="adj" fmla="val 74375"/>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765679" y="2438399"/>
        <a:ext cx="3536442" cy="1219200"/>
      </dsp:txXfrm>
    </dsp:sp>
    <dsp:sp modelId="{BC356177-BB70-4571-815E-C21E41CD65EB}">
      <dsp:nvSpPr>
        <dsp:cNvPr id="0" name=""/>
        <dsp:cNvSpPr/>
      </dsp:nvSpPr>
      <dsp:spPr>
        <a:xfrm>
          <a:off x="906780" y="3657600"/>
          <a:ext cx="7254239" cy="1219200"/>
        </a:xfrm>
        <a:prstGeom prst="trapezoid">
          <a:avLst>
            <a:gd name="adj" fmla="val 74375"/>
          </a:avLst>
        </a:prstGeom>
        <a:solidFill>
          <a:schemeClr val="accent5">
            <a:hueOff val="-7450407"/>
            <a:satOff val="29858"/>
            <a:lumOff val="647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176272" y="3657600"/>
        <a:ext cx="4715256" cy="1219200"/>
      </dsp:txXfrm>
    </dsp:sp>
    <dsp:sp modelId="{34E90456-7176-4CA3-AB22-7ECE2A470F55}">
      <dsp:nvSpPr>
        <dsp:cNvPr id="0" name=""/>
        <dsp:cNvSpPr/>
      </dsp:nvSpPr>
      <dsp:spPr>
        <a:xfrm>
          <a:off x="0" y="4876800"/>
          <a:ext cx="9067800" cy="1219200"/>
        </a:xfrm>
        <a:prstGeom prst="trapezoid">
          <a:avLst>
            <a:gd name="adj" fmla="val 74375"/>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1586864" y="4876800"/>
        <a:ext cx="5894070" cy="12192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3627120" y="0"/>
          <a:ext cx="1813559" cy="1219200"/>
        </a:xfrm>
        <a:prstGeom prst="trapezoid">
          <a:avLst>
            <a:gd name="adj" fmla="val 74375"/>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627120" y="0"/>
        <a:ext cx="1813559" cy="1219200"/>
      </dsp:txXfrm>
    </dsp:sp>
    <dsp:sp modelId="{075668C0-C38E-4ECF-AF09-904519046F58}">
      <dsp:nvSpPr>
        <dsp:cNvPr id="0" name=""/>
        <dsp:cNvSpPr/>
      </dsp:nvSpPr>
      <dsp:spPr>
        <a:xfrm>
          <a:off x="2720340" y="1219199"/>
          <a:ext cx="3627119" cy="1219200"/>
        </a:xfrm>
        <a:prstGeom prst="trapezoid">
          <a:avLst>
            <a:gd name="adj" fmla="val 74375"/>
          </a:avLst>
        </a:prstGeom>
        <a:solidFill>
          <a:schemeClr val="accent5">
            <a:hueOff val="-2483469"/>
            <a:satOff val="9953"/>
            <a:lumOff val="21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355086" y="1219199"/>
        <a:ext cx="2357628" cy="1219200"/>
      </dsp:txXfrm>
    </dsp:sp>
    <dsp:sp modelId="{699F067B-A64E-46D2-9163-6D5C2F484ABA}">
      <dsp:nvSpPr>
        <dsp:cNvPr id="0" name=""/>
        <dsp:cNvSpPr/>
      </dsp:nvSpPr>
      <dsp:spPr>
        <a:xfrm>
          <a:off x="1813560" y="2438399"/>
          <a:ext cx="5440679" cy="1219200"/>
        </a:xfrm>
        <a:prstGeom prst="trapezoid">
          <a:avLst>
            <a:gd name="adj" fmla="val 74375"/>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765679" y="2438399"/>
        <a:ext cx="3536442" cy="1219200"/>
      </dsp:txXfrm>
    </dsp:sp>
    <dsp:sp modelId="{BC356177-BB70-4571-815E-C21E41CD65EB}">
      <dsp:nvSpPr>
        <dsp:cNvPr id="0" name=""/>
        <dsp:cNvSpPr/>
      </dsp:nvSpPr>
      <dsp:spPr>
        <a:xfrm>
          <a:off x="906780" y="3657600"/>
          <a:ext cx="7254239" cy="1219200"/>
        </a:xfrm>
        <a:prstGeom prst="trapezoid">
          <a:avLst>
            <a:gd name="adj" fmla="val 74375"/>
          </a:avLst>
        </a:prstGeom>
        <a:solidFill>
          <a:schemeClr val="accent5">
            <a:hueOff val="-7450407"/>
            <a:satOff val="29858"/>
            <a:lumOff val="647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176272" y="3657600"/>
        <a:ext cx="4715256" cy="1219200"/>
      </dsp:txXfrm>
    </dsp:sp>
    <dsp:sp modelId="{34E90456-7176-4CA3-AB22-7ECE2A470F55}">
      <dsp:nvSpPr>
        <dsp:cNvPr id="0" name=""/>
        <dsp:cNvSpPr/>
      </dsp:nvSpPr>
      <dsp:spPr>
        <a:xfrm>
          <a:off x="0" y="4876800"/>
          <a:ext cx="9067800" cy="1219200"/>
        </a:xfrm>
        <a:prstGeom prst="trapezoid">
          <a:avLst>
            <a:gd name="adj" fmla="val 74375"/>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1586864" y="4876800"/>
        <a:ext cx="5894070" cy="12192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3627120" y="0"/>
          <a:ext cx="1813559" cy="1219200"/>
        </a:xfrm>
        <a:prstGeom prst="trapezoid">
          <a:avLst>
            <a:gd name="adj" fmla="val 74375"/>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627120" y="0"/>
        <a:ext cx="1813559" cy="1219200"/>
      </dsp:txXfrm>
    </dsp:sp>
    <dsp:sp modelId="{075668C0-C38E-4ECF-AF09-904519046F58}">
      <dsp:nvSpPr>
        <dsp:cNvPr id="0" name=""/>
        <dsp:cNvSpPr/>
      </dsp:nvSpPr>
      <dsp:spPr>
        <a:xfrm>
          <a:off x="2720340" y="1219199"/>
          <a:ext cx="3627119" cy="1219200"/>
        </a:xfrm>
        <a:prstGeom prst="trapezoid">
          <a:avLst>
            <a:gd name="adj" fmla="val 74375"/>
          </a:avLst>
        </a:prstGeom>
        <a:solidFill>
          <a:schemeClr val="accent5">
            <a:hueOff val="-2483469"/>
            <a:satOff val="9953"/>
            <a:lumOff val="21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355086" y="1219199"/>
        <a:ext cx="2357628" cy="1219200"/>
      </dsp:txXfrm>
    </dsp:sp>
    <dsp:sp modelId="{699F067B-A64E-46D2-9163-6D5C2F484ABA}">
      <dsp:nvSpPr>
        <dsp:cNvPr id="0" name=""/>
        <dsp:cNvSpPr/>
      </dsp:nvSpPr>
      <dsp:spPr>
        <a:xfrm>
          <a:off x="1813560" y="2438399"/>
          <a:ext cx="5440679" cy="1219200"/>
        </a:xfrm>
        <a:prstGeom prst="trapezoid">
          <a:avLst>
            <a:gd name="adj" fmla="val 74375"/>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765679" y="2438399"/>
        <a:ext cx="3536442" cy="1219200"/>
      </dsp:txXfrm>
    </dsp:sp>
    <dsp:sp modelId="{BC356177-BB70-4571-815E-C21E41CD65EB}">
      <dsp:nvSpPr>
        <dsp:cNvPr id="0" name=""/>
        <dsp:cNvSpPr/>
      </dsp:nvSpPr>
      <dsp:spPr>
        <a:xfrm>
          <a:off x="906780" y="3657600"/>
          <a:ext cx="7254239" cy="1219200"/>
        </a:xfrm>
        <a:prstGeom prst="trapezoid">
          <a:avLst>
            <a:gd name="adj" fmla="val 74375"/>
          </a:avLst>
        </a:prstGeom>
        <a:solidFill>
          <a:schemeClr val="accent5">
            <a:hueOff val="-7450407"/>
            <a:satOff val="29858"/>
            <a:lumOff val="647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176272" y="3657600"/>
        <a:ext cx="4715256" cy="1219200"/>
      </dsp:txXfrm>
    </dsp:sp>
    <dsp:sp modelId="{34E90456-7176-4CA3-AB22-7ECE2A470F55}">
      <dsp:nvSpPr>
        <dsp:cNvPr id="0" name=""/>
        <dsp:cNvSpPr/>
      </dsp:nvSpPr>
      <dsp:spPr>
        <a:xfrm>
          <a:off x="0" y="4876800"/>
          <a:ext cx="9067800" cy="1219200"/>
        </a:xfrm>
        <a:prstGeom prst="trapezoid">
          <a:avLst>
            <a:gd name="adj" fmla="val 74375"/>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1586864" y="4876800"/>
        <a:ext cx="5894070" cy="121920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3627120" y="0"/>
          <a:ext cx="1813559" cy="1219200"/>
        </a:xfrm>
        <a:prstGeom prst="trapezoid">
          <a:avLst>
            <a:gd name="adj" fmla="val 74375"/>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627120" y="0"/>
        <a:ext cx="1813559" cy="1219200"/>
      </dsp:txXfrm>
    </dsp:sp>
    <dsp:sp modelId="{075668C0-C38E-4ECF-AF09-904519046F58}">
      <dsp:nvSpPr>
        <dsp:cNvPr id="0" name=""/>
        <dsp:cNvSpPr/>
      </dsp:nvSpPr>
      <dsp:spPr>
        <a:xfrm>
          <a:off x="2720340" y="1219199"/>
          <a:ext cx="3627119" cy="1219200"/>
        </a:xfrm>
        <a:prstGeom prst="trapezoid">
          <a:avLst>
            <a:gd name="adj" fmla="val 74375"/>
          </a:avLst>
        </a:prstGeom>
        <a:solidFill>
          <a:schemeClr val="accent5">
            <a:hueOff val="-2483469"/>
            <a:satOff val="9953"/>
            <a:lumOff val="21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355086" y="1219199"/>
        <a:ext cx="2357628" cy="1219200"/>
      </dsp:txXfrm>
    </dsp:sp>
    <dsp:sp modelId="{699F067B-A64E-46D2-9163-6D5C2F484ABA}">
      <dsp:nvSpPr>
        <dsp:cNvPr id="0" name=""/>
        <dsp:cNvSpPr/>
      </dsp:nvSpPr>
      <dsp:spPr>
        <a:xfrm>
          <a:off x="1813560" y="2438399"/>
          <a:ext cx="5440679" cy="1219200"/>
        </a:xfrm>
        <a:prstGeom prst="trapezoid">
          <a:avLst>
            <a:gd name="adj" fmla="val 74375"/>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765679" y="2438399"/>
        <a:ext cx="3536442" cy="1219200"/>
      </dsp:txXfrm>
    </dsp:sp>
    <dsp:sp modelId="{BC356177-BB70-4571-815E-C21E41CD65EB}">
      <dsp:nvSpPr>
        <dsp:cNvPr id="0" name=""/>
        <dsp:cNvSpPr/>
      </dsp:nvSpPr>
      <dsp:spPr>
        <a:xfrm>
          <a:off x="906780" y="3657600"/>
          <a:ext cx="7254239" cy="1219200"/>
        </a:xfrm>
        <a:prstGeom prst="trapezoid">
          <a:avLst>
            <a:gd name="adj" fmla="val 74375"/>
          </a:avLst>
        </a:prstGeom>
        <a:solidFill>
          <a:schemeClr val="accent5">
            <a:hueOff val="-7450407"/>
            <a:satOff val="29858"/>
            <a:lumOff val="647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176272" y="3657600"/>
        <a:ext cx="4715256" cy="1219200"/>
      </dsp:txXfrm>
    </dsp:sp>
    <dsp:sp modelId="{34E90456-7176-4CA3-AB22-7ECE2A470F55}">
      <dsp:nvSpPr>
        <dsp:cNvPr id="0" name=""/>
        <dsp:cNvSpPr/>
      </dsp:nvSpPr>
      <dsp:spPr>
        <a:xfrm>
          <a:off x="0" y="4876800"/>
          <a:ext cx="9067800" cy="1219200"/>
        </a:xfrm>
        <a:prstGeom prst="trapezoid">
          <a:avLst>
            <a:gd name="adj" fmla="val 74375"/>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1586864" y="4876800"/>
        <a:ext cx="5894070" cy="121920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3627120" y="0"/>
          <a:ext cx="1813559" cy="1219200"/>
        </a:xfrm>
        <a:prstGeom prst="trapezoid">
          <a:avLst>
            <a:gd name="adj" fmla="val 74375"/>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627120" y="0"/>
        <a:ext cx="1813559" cy="1219200"/>
      </dsp:txXfrm>
    </dsp:sp>
    <dsp:sp modelId="{075668C0-C38E-4ECF-AF09-904519046F58}">
      <dsp:nvSpPr>
        <dsp:cNvPr id="0" name=""/>
        <dsp:cNvSpPr/>
      </dsp:nvSpPr>
      <dsp:spPr>
        <a:xfrm>
          <a:off x="2720340" y="1219199"/>
          <a:ext cx="3627119" cy="1219200"/>
        </a:xfrm>
        <a:prstGeom prst="trapezoid">
          <a:avLst>
            <a:gd name="adj" fmla="val 74375"/>
          </a:avLst>
        </a:prstGeom>
        <a:solidFill>
          <a:schemeClr val="accent5">
            <a:hueOff val="-2483469"/>
            <a:satOff val="9953"/>
            <a:lumOff val="21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355086" y="1219199"/>
        <a:ext cx="2357628" cy="1219200"/>
      </dsp:txXfrm>
    </dsp:sp>
    <dsp:sp modelId="{699F067B-A64E-46D2-9163-6D5C2F484ABA}">
      <dsp:nvSpPr>
        <dsp:cNvPr id="0" name=""/>
        <dsp:cNvSpPr/>
      </dsp:nvSpPr>
      <dsp:spPr>
        <a:xfrm>
          <a:off x="1813560" y="2438399"/>
          <a:ext cx="5440679" cy="1219200"/>
        </a:xfrm>
        <a:prstGeom prst="trapezoid">
          <a:avLst>
            <a:gd name="adj" fmla="val 74375"/>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765679" y="2438399"/>
        <a:ext cx="3536442" cy="1219200"/>
      </dsp:txXfrm>
    </dsp:sp>
    <dsp:sp modelId="{BC356177-BB70-4571-815E-C21E41CD65EB}">
      <dsp:nvSpPr>
        <dsp:cNvPr id="0" name=""/>
        <dsp:cNvSpPr/>
      </dsp:nvSpPr>
      <dsp:spPr>
        <a:xfrm>
          <a:off x="906780" y="3657600"/>
          <a:ext cx="7254239" cy="1219200"/>
        </a:xfrm>
        <a:prstGeom prst="trapezoid">
          <a:avLst>
            <a:gd name="adj" fmla="val 74375"/>
          </a:avLst>
        </a:prstGeom>
        <a:solidFill>
          <a:schemeClr val="accent5">
            <a:hueOff val="-7450407"/>
            <a:satOff val="29858"/>
            <a:lumOff val="647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176272" y="3657600"/>
        <a:ext cx="4715256" cy="1219200"/>
      </dsp:txXfrm>
    </dsp:sp>
    <dsp:sp modelId="{34E90456-7176-4CA3-AB22-7ECE2A470F55}">
      <dsp:nvSpPr>
        <dsp:cNvPr id="0" name=""/>
        <dsp:cNvSpPr/>
      </dsp:nvSpPr>
      <dsp:spPr>
        <a:xfrm>
          <a:off x="0" y="4876800"/>
          <a:ext cx="9067800" cy="1219200"/>
        </a:xfrm>
        <a:prstGeom prst="trapezoid">
          <a:avLst>
            <a:gd name="adj" fmla="val 74375"/>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1586864" y="4876800"/>
        <a:ext cx="5894070" cy="121920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3627120" y="0"/>
          <a:ext cx="1813559" cy="1219200"/>
        </a:xfrm>
        <a:prstGeom prst="trapezoid">
          <a:avLst>
            <a:gd name="adj" fmla="val 74375"/>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627120" y="0"/>
        <a:ext cx="1813559" cy="1219200"/>
      </dsp:txXfrm>
    </dsp:sp>
    <dsp:sp modelId="{075668C0-C38E-4ECF-AF09-904519046F58}">
      <dsp:nvSpPr>
        <dsp:cNvPr id="0" name=""/>
        <dsp:cNvSpPr/>
      </dsp:nvSpPr>
      <dsp:spPr>
        <a:xfrm>
          <a:off x="2720340" y="1219199"/>
          <a:ext cx="3627119" cy="1219200"/>
        </a:xfrm>
        <a:prstGeom prst="trapezoid">
          <a:avLst>
            <a:gd name="adj" fmla="val 74375"/>
          </a:avLst>
        </a:prstGeom>
        <a:solidFill>
          <a:schemeClr val="accent5">
            <a:hueOff val="-2483469"/>
            <a:satOff val="9953"/>
            <a:lumOff val="21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355086" y="1219199"/>
        <a:ext cx="2357628" cy="1219200"/>
      </dsp:txXfrm>
    </dsp:sp>
    <dsp:sp modelId="{699F067B-A64E-46D2-9163-6D5C2F484ABA}">
      <dsp:nvSpPr>
        <dsp:cNvPr id="0" name=""/>
        <dsp:cNvSpPr/>
      </dsp:nvSpPr>
      <dsp:spPr>
        <a:xfrm>
          <a:off x="1813560" y="2438399"/>
          <a:ext cx="5440679" cy="1219200"/>
        </a:xfrm>
        <a:prstGeom prst="trapezoid">
          <a:avLst>
            <a:gd name="adj" fmla="val 74375"/>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765679" y="2438399"/>
        <a:ext cx="3536442" cy="1219200"/>
      </dsp:txXfrm>
    </dsp:sp>
    <dsp:sp modelId="{BC356177-BB70-4571-815E-C21E41CD65EB}">
      <dsp:nvSpPr>
        <dsp:cNvPr id="0" name=""/>
        <dsp:cNvSpPr/>
      </dsp:nvSpPr>
      <dsp:spPr>
        <a:xfrm>
          <a:off x="906780" y="3657600"/>
          <a:ext cx="7254239" cy="1219200"/>
        </a:xfrm>
        <a:prstGeom prst="trapezoid">
          <a:avLst>
            <a:gd name="adj" fmla="val 74375"/>
          </a:avLst>
        </a:prstGeom>
        <a:solidFill>
          <a:schemeClr val="accent5">
            <a:hueOff val="-7450407"/>
            <a:satOff val="29858"/>
            <a:lumOff val="647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176272" y="3657600"/>
        <a:ext cx="4715256" cy="1219200"/>
      </dsp:txXfrm>
    </dsp:sp>
    <dsp:sp modelId="{34E90456-7176-4CA3-AB22-7ECE2A470F55}">
      <dsp:nvSpPr>
        <dsp:cNvPr id="0" name=""/>
        <dsp:cNvSpPr/>
      </dsp:nvSpPr>
      <dsp:spPr>
        <a:xfrm>
          <a:off x="0" y="4876800"/>
          <a:ext cx="9067800" cy="1219200"/>
        </a:xfrm>
        <a:prstGeom prst="trapezoid">
          <a:avLst>
            <a:gd name="adj" fmla="val 74375"/>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1586864" y="4876800"/>
        <a:ext cx="5894070" cy="121920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3627120" y="0"/>
          <a:ext cx="1813559" cy="1219200"/>
        </a:xfrm>
        <a:prstGeom prst="trapezoid">
          <a:avLst>
            <a:gd name="adj" fmla="val 74375"/>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627120" y="0"/>
        <a:ext cx="1813559" cy="1219200"/>
      </dsp:txXfrm>
    </dsp:sp>
    <dsp:sp modelId="{075668C0-C38E-4ECF-AF09-904519046F58}">
      <dsp:nvSpPr>
        <dsp:cNvPr id="0" name=""/>
        <dsp:cNvSpPr/>
      </dsp:nvSpPr>
      <dsp:spPr>
        <a:xfrm>
          <a:off x="2720340" y="1219199"/>
          <a:ext cx="3627119" cy="1219200"/>
        </a:xfrm>
        <a:prstGeom prst="trapezoid">
          <a:avLst>
            <a:gd name="adj" fmla="val 74375"/>
          </a:avLst>
        </a:prstGeom>
        <a:solidFill>
          <a:schemeClr val="accent5">
            <a:hueOff val="-2483469"/>
            <a:satOff val="9953"/>
            <a:lumOff val="21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355086" y="1219199"/>
        <a:ext cx="2357628" cy="1219200"/>
      </dsp:txXfrm>
    </dsp:sp>
    <dsp:sp modelId="{699F067B-A64E-46D2-9163-6D5C2F484ABA}">
      <dsp:nvSpPr>
        <dsp:cNvPr id="0" name=""/>
        <dsp:cNvSpPr/>
      </dsp:nvSpPr>
      <dsp:spPr>
        <a:xfrm>
          <a:off x="1813560" y="2438399"/>
          <a:ext cx="5440679" cy="1219200"/>
        </a:xfrm>
        <a:prstGeom prst="trapezoid">
          <a:avLst>
            <a:gd name="adj" fmla="val 74375"/>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765679" y="2438399"/>
        <a:ext cx="3536442" cy="1219200"/>
      </dsp:txXfrm>
    </dsp:sp>
    <dsp:sp modelId="{BC356177-BB70-4571-815E-C21E41CD65EB}">
      <dsp:nvSpPr>
        <dsp:cNvPr id="0" name=""/>
        <dsp:cNvSpPr/>
      </dsp:nvSpPr>
      <dsp:spPr>
        <a:xfrm>
          <a:off x="906780" y="3657600"/>
          <a:ext cx="7254239" cy="1219200"/>
        </a:xfrm>
        <a:prstGeom prst="trapezoid">
          <a:avLst>
            <a:gd name="adj" fmla="val 74375"/>
          </a:avLst>
        </a:prstGeom>
        <a:solidFill>
          <a:schemeClr val="accent5">
            <a:hueOff val="-7450407"/>
            <a:satOff val="29858"/>
            <a:lumOff val="647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176272" y="3657600"/>
        <a:ext cx="4715256" cy="1219200"/>
      </dsp:txXfrm>
    </dsp:sp>
    <dsp:sp modelId="{34E90456-7176-4CA3-AB22-7ECE2A470F55}">
      <dsp:nvSpPr>
        <dsp:cNvPr id="0" name=""/>
        <dsp:cNvSpPr/>
      </dsp:nvSpPr>
      <dsp:spPr>
        <a:xfrm>
          <a:off x="0" y="4876800"/>
          <a:ext cx="9067800" cy="1219200"/>
        </a:xfrm>
        <a:prstGeom prst="trapezoid">
          <a:avLst>
            <a:gd name="adj" fmla="val 74375"/>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1586864" y="4876800"/>
        <a:ext cx="5894070" cy="1219200"/>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3627120" y="0"/>
          <a:ext cx="1813559" cy="1219200"/>
        </a:xfrm>
        <a:prstGeom prst="trapezoid">
          <a:avLst>
            <a:gd name="adj" fmla="val 74375"/>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627120" y="0"/>
        <a:ext cx="1813559" cy="1219200"/>
      </dsp:txXfrm>
    </dsp:sp>
    <dsp:sp modelId="{075668C0-C38E-4ECF-AF09-904519046F58}">
      <dsp:nvSpPr>
        <dsp:cNvPr id="0" name=""/>
        <dsp:cNvSpPr/>
      </dsp:nvSpPr>
      <dsp:spPr>
        <a:xfrm>
          <a:off x="2720340" y="1219199"/>
          <a:ext cx="3627119" cy="1219200"/>
        </a:xfrm>
        <a:prstGeom prst="trapezoid">
          <a:avLst>
            <a:gd name="adj" fmla="val 74375"/>
          </a:avLst>
        </a:prstGeom>
        <a:solidFill>
          <a:schemeClr val="accent5">
            <a:hueOff val="-2483469"/>
            <a:satOff val="9953"/>
            <a:lumOff val="21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355086" y="1219199"/>
        <a:ext cx="2357628" cy="1219200"/>
      </dsp:txXfrm>
    </dsp:sp>
    <dsp:sp modelId="{699F067B-A64E-46D2-9163-6D5C2F484ABA}">
      <dsp:nvSpPr>
        <dsp:cNvPr id="0" name=""/>
        <dsp:cNvSpPr/>
      </dsp:nvSpPr>
      <dsp:spPr>
        <a:xfrm>
          <a:off x="1813560" y="2438399"/>
          <a:ext cx="5440679" cy="1219200"/>
        </a:xfrm>
        <a:prstGeom prst="trapezoid">
          <a:avLst>
            <a:gd name="adj" fmla="val 74375"/>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765679" y="2438399"/>
        <a:ext cx="3536442" cy="1219200"/>
      </dsp:txXfrm>
    </dsp:sp>
    <dsp:sp modelId="{BC356177-BB70-4571-815E-C21E41CD65EB}">
      <dsp:nvSpPr>
        <dsp:cNvPr id="0" name=""/>
        <dsp:cNvSpPr/>
      </dsp:nvSpPr>
      <dsp:spPr>
        <a:xfrm>
          <a:off x="906780" y="3657600"/>
          <a:ext cx="7254239" cy="1219200"/>
        </a:xfrm>
        <a:prstGeom prst="trapezoid">
          <a:avLst>
            <a:gd name="adj" fmla="val 74375"/>
          </a:avLst>
        </a:prstGeom>
        <a:solidFill>
          <a:schemeClr val="accent5">
            <a:hueOff val="-7450407"/>
            <a:satOff val="29858"/>
            <a:lumOff val="647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176272" y="3657600"/>
        <a:ext cx="4715256" cy="1219200"/>
      </dsp:txXfrm>
    </dsp:sp>
    <dsp:sp modelId="{34E90456-7176-4CA3-AB22-7ECE2A470F55}">
      <dsp:nvSpPr>
        <dsp:cNvPr id="0" name=""/>
        <dsp:cNvSpPr/>
      </dsp:nvSpPr>
      <dsp:spPr>
        <a:xfrm>
          <a:off x="0" y="4876800"/>
          <a:ext cx="9067800" cy="1219200"/>
        </a:xfrm>
        <a:prstGeom prst="trapezoid">
          <a:avLst>
            <a:gd name="adj" fmla="val 74375"/>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1586864" y="4876800"/>
        <a:ext cx="5894070" cy="1219200"/>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3627120" y="0"/>
          <a:ext cx="1813559" cy="1219200"/>
        </a:xfrm>
        <a:prstGeom prst="trapezoid">
          <a:avLst>
            <a:gd name="adj" fmla="val 74375"/>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627120" y="0"/>
        <a:ext cx="1813559" cy="1219200"/>
      </dsp:txXfrm>
    </dsp:sp>
    <dsp:sp modelId="{075668C0-C38E-4ECF-AF09-904519046F58}">
      <dsp:nvSpPr>
        <dsp:cNvPr id="0" name=""/>
        <dsp:cNvSpPr/>
      </dsp:nvSpPr>
      <dsp:spPr>
        <a:xfrm>
          <a:off x="2720340" y="1219199"/>
          <a:ext cx="3627119" cy="1219200"/>
        </a:xfrm>
        <a:prstGeom prst="trapezoid">
          <a:avLst>
            <a:gd name="adj" fmla="val 74375"/>
          </a:avLst>
        </a:prstGeom>
        <a:solidFill>
          <a:schemeClr val="accent5">
            <a:hueOff val="-2483469"/>
            <a:satOff val="9953"/>
            <a:lumOff val="21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355086" y="1219199"/>
        <a:ext cx="2357628" cy="1219200"/>
      </dsp:txXfrm>
    </dsp:sp>
    <dsp:sp modelId="{699F067B-A64E-46D2-9163-6D5C2F484ABA}">
      <dsp:nvSpPr>
        <dsp:cNvPr id="0" name=""/>
        <dsp:cNvSpPr/>
      </dsp:nvSpPr>
      <dsp:spPr>
        <a:xfrm>
          <a:off x="1813560" y="2438399"/>
          <a:ext cx="5440679" cy="1219200"/>
        </a:xfrm>
        <a:prstGeom prst="trapezoid">
          <a:avLst>
            <a:gd name="adj" fmla="val 74375"/>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765679" y="2438399"/>
        <a:ext cx="3536442" cy="1219200"/>
      </dsp:txXfrm>
    </dsp:sp>
    <dsp:sp modelId="{BC356177-BB70-4571-815E-C21E41CD65EB}">
      <dsp:nvSpPr>
        <dsp:cNvPr id="0" name=""/>
        <dsp:cNvSpPr/>
      </dsp:nvSpPr>
      <dsp:spPr>
        <a:xfrm>
          <a:off x="906780" y="3657600"/>
          <a:ext cx="7254239" cy="1219200"/>
        </a:xfrm>
        <a:prstGeom prst="trapezoid">
          <a:avLst>
            <a:gd name="adj" fmla="val 74375"/>
          </a:avLst>
        </a:prstGeom>
        <a:solidFill>
          <a:schemeClr val="accent5">
            <a:hueOff val="-7450407"/>
            <a:satOff val="29858"/>
            <a:lumOff val="647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176272" y="3657600"/>
        <a:ext cx="4715256" cy="1219200"/>
      </dsp:txXfrm>
    </dsp:sp>
    <dsp:sp modelId="{34E90456-7176-4CA3-AB22-7ECE2A470F55}">
      <dsp:nvSpPr>
        <dsp:cNvPr id="0" name=""/>
        <dsp:cNvSpPr/>
      </dsp:nvSpPr>
      <dsp:spPr>
        <a:xfrm>
          <a:off x="0" y="4876800"/>
          <a:ext cx="9067800" cy="1219200"/>
        </a:xfrm>
        <a:prstGeom prst="trapezoid">
          <a:avLst>
            <a:gd name="adj" fmla="val 74375"/>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1586864" y="4876800"/>
        <a:ext cx="5894070" cy="1219200"/>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3627120" y="0"/>
          <a:ext cx="1813559" cy="1219200"/>
        </a:xfrm>
        <a:prstGeom prst="trapezoid">
          <a:avLst>
            <a:gd name="adj" fmla="val 74375"/>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627120" y="0"/>
        <a:ext cx="1813559" cy="1219200"/>
      </dsp:txXfrm>
    </dsp:sp>
    <dsp:sp modelId="{075668C0-C38E-4ECF-AF09-904519046F58}">
      <dsp:nvSpPr>
        <dsp:cNvPr id="0" name=""/>
        <dsp:cNvSpPr/>
      </dsp:nvSpPr>
      <dsp:spPr>
        <a:xfrm>
          <a:off x="2720340" y="1219199"/>
          <a:ext cx="3627119" cy="1219200"/>
        </a:xfrm>
        <a:prstGeom prst="trapezoid">
          <a:avLst>
            <a:gd name="adj" fmla="val 74375"/>
          </a:avLst>
        </a:prstGeom>
        <a:solidFill>
          <a:schemeClr val="accent5">
            <a:hueOff val="-2483469"/>
            <a:satOff val="9953"/>
            <a:lumOff val="21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355086" y="1219199"/>
        <a:ext cx="2357628" cy="1219200"/>
      </dsp:txXfrm>
    </dsp:sp>
    <dsp:sp modelId="{699F067B-A64E-46D2-9163-6D5C2F484ABA}">
      <dsp:nvSpPr>
        <dsp:cNvPr id="0" name=""/>
        <dsp:cNvSpPr/>
      </dsp:nvSpPr>
      <dsp:spPr>
        <a:xfrm>
          <a:off x="1813560" y="2438399"/>
          <a:ext cx="5440679" cy="1219200"/>
        </a:xfrm>
        <a:prstGeom prst="trapezoid">
          <a:avLst>
            <a:gd name="adj" fmla="val 74375"/>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765679" y="2438399"/>
        <a:ext cx="3536442" cy="1219200"/>
      </dsp:txXfrm>
    </dsp:sp>
    <dsp:sp modelId="{BC356177-BB70-4571-815E-C21E41CD65EB}">
      <dsp:nvSpPr>
        <dsp:cNvPr id="0" name=""/>
        <dsp:cNvSpPr/>
      </dsp:nvSpPr>
      <dsp:spPr>
        <a:xfrm>
          <a:off x="906780" y="3657600"/>
          <a:ext cx="7254239" cy="1219200"/>
        </a:xfrm>
        <a:prstGeom prst="trapezoid">
          <a:avLst>
            <a:gd name="adj" fmla="val 74375"/>
          </a:avLst>
        </a:prstGeom>
        <a:solidFill>
          <a:schemeClr val="accent5">
            <a:hueOff val="-7450407"/>
            <a:satOff val="29858"/>
            <a:lumOff val="647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176272" y="3657600"/>
        <a:ext cx="4715256" cy="1219200"/>
      </dsp:txXfrm>
    </dsp:sp>
    <dsp:sp modelId="{34E90456-7176-4CA3-AB22-7ECE2A470F55}">
      <dsp:nvSpPr>
        <dsp:cNvPr id="0" name=""/>
        <dsp:cNvSpPr/>
      </dsp:nvSpPr>
      <dsp:spPr>
        <a:xfrm>
          <a:off x="0" y="4876800"/>
          <a:ext cx="9067800" cy="1219200"/>
        </a:xfrm>
        <a:prstGeom prst="trapezoid">
          <a:avLst>
            <a:gd name="adj" fmla="val 74375"/>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1586864" y="4876800"/>
        <a:ext cx="5894070" cy="1219200"/>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3627120" y="0"/>
          <a:ext cx="1813559" cy="1219200"/>
        </a:xfrm>
        <a:prstGeom prst="trapezoid">
          <a:avLst>
            <a:gd name="adj" fmla="val 74375"/>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627120" y="0"/>
        <a:ext cx="1813559" cy="1219200"/>
      </dsp:txXfrm>
    </dsp:sp>
    <dsp:sp modelId="{075668C0-C38E-4ECF-AF09-904519046F58}">
      <dsp:nvSpPr>
        <dsp:cNvPr id="0" name=""/>
        <dsp:cNvSpPr/>
      </dsp:nvSpPr>
      <dsp:spPr>
        <a:xfrm>
          <a:off x="2720340" y="1219199"/>
          <a:ext cx="3627119" cy="1219200"/>
        </a:xfrm>
        <a:prstGeom prst="trapezoid">
          <a:avLst>
            <a:gd name="adj" fmla="val 74375"/>
          </a:avLst>
        </a:prstGeom>
        <a:solidFill>
          <a:schemeClr val="accent5">
            <a:hueOff val="-2483469"/>
            <a:satOff val="9953"/>
            <a:lumOff val="21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355086" y="1219199"/>
        <a:ext cx="2357628" cy="1219200"/>
      </dsp:txXfrm>
    </dsp:sp>
    <dsp:sp modelId="{699F067B-A64E-46D2-9163-6D5C2F484ABA}">
      <dsp:nvSpPr>
        <dsp:cNvPr id="0" name=""/>
        <dsp:cNvSpPr/>
      </dsp:nvSpPr>
      <dsp:spPr>
        <a:xfrm>
          <a:off x="1813560" y="2438399"/>
          <a:ext cx="5440679" cy="1219200"/>
        </a:xfrm>
        <a:prstGeom prst="trapezoid">
          <a:avLst>
            <a:gd name="adj" fmla="val 74375"/>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765679" y="2438399"/>
        <a:ext cx="3536442" cy="1219200"/>
      </dsp:txXfrm>
    </dsp:sp>
    <dsp:sp modelId="{BC356177-BB70-4571-815E-C21E41CD65EB}">
      <dsp:nvSpPr>
        <dsp:cNvPr id="0" name=""/>
        <dsp:cNvSpPr/>
      </dsp:nvSpPr>
      <dsp:spPr>
        <a:xfrm>
          <a:off x="906780" y="3657600"/>
          <a:ext cx="7254239" cy="1219200"/>
        </a:xfrm>
        <a:prstGeom prst="trapezoid">
          <a:avLst>
            <a:gd name="adj" fmla="val 74375"/>
          </a:avLst>
        </a:prstGeom>
        <a:solidFill>
          <a:schemeClr val="accent5">
            <a:hueOff val="-7450407"/>
            <a:satOff val="29858"/>
            <a:lumOff val="647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176272" y="3657600"/>
        <a:ext cx="4715256" cy="1219200"/>
      </dsp:txXfrm>
    </dsp:sp>
    <dsp:sp modelId="{34E90456-7176-4CA3-AB22-7ECE2A470F55}">
      <dsp:nvSpPr>
        <dsp:cNvPr id="0" name=""/>
        <dsp:cNvSpPr/>
      </dsp:nvSpPr>
      <dsp:spPr>
        <a:xfrm>
          <a:off x="0" y="4876800"/>
          <a:ext cx="9067800" cy="1219200"/>
        </a:xfrm>
        <a:prstGeom prst="trapezoid">
          <a:avLst>
            <a:gd name="adj" fmla="val 74375"/>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1586864" y="4876800"/>
        <a:ext cx="5894070" cy="1219200"/>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3627120" y="0"/>
          <a:ext cx="1813559" cy="1219200"/>
        </a:xfrm>
        <a:prstGeom prst="trapezoid">
          <a:avLst>
            <a:gd name="adj" fmla="val 74375"/>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627120" y="0"/>
        <a:ext cx="1813559" cy="1219200"/>
      </dsp:txXfrm>
    </dsp:sp>
    <dsp:sp modelId="{075668C0-C38E-4ECF-AF09-904519046F58}">
      <dsp:nvSpPr>
        <dsp:cNvPr id="0" name=""/>
        <dsp:cNvSpPr/>
      </dsp:nvSpPr>
      <dsp:spPr>
        <a:xfrm>
          <a:off x="2720340" y="1219199"/>
          <a:ext cx="3627119" cy="1219200"/>
        </a:xfrm>
        <a:prstGeom prst="trapezoid">
          <a:avLst>
            <a:gd name="adj" fmla="val 74375"/>
          </a:avLst>
        </a:prstGeom>
        <a:solidFill>
          <a:schemeClr val="accent5">
            <a:hueOff val="-2483469"/>
            <a:satOff val="9953"/>
            <a:lumOff val="21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355086" y="1219199"/>
        <a:ext cx="2357628" cy="1219200"/>
      </dsp:txXfrm>
    </dsp:sp>
    <dsp:sp modelId="{699F067B-A64E-46D2-9163-6D5C2F484ABA}">
      <dsp:nvSpPr>
        <dsp:cNvPr id="0" name=""/>
        <dsp:cNvSpPr/>
      </dsp:nvSpPr>
      <dsp:spPr>
        <a:xfrm>
          <a:off x="1813560" y="2438399"/>
          <a:ext cx="5440679" cy="1219200"/>
        </a:xfrm>
        <a:prstGeom prst="trapezoid">
          <a:avLst>
            <a:gd name="adj" fmla="val 74375"/>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765679" y="2438399"/>
        <a:ext cx="3536442" cy="1219200"/>
      </dsp:txXfrm>
    </dsp:sp>
    <dsp:sp modelId="{BC356177-BB70-4571-815E-C21E41CD65EB}">
      <dsp:nvSpPr>
        <dsp:cNvPr id="0" name=""/>
        <dsp:cNvSpPr/>
      </dsp:nvSpPr>
      <dsp:spPr>
        <a:xfrm>
          <a:off x="906780" y="3657600"/>
          <a:ext cx="7254239" cy="1219200"/>
        </a:xfrm>
        <a:prstGeom prst="trapezoid">
          <a:avLst>
            <a:gd name="adj" fmla="val 74375"/>
          </a:avLst>
        </a:prstGeom>
        <a:solidFill>
          <a:schemeClr val="accent5">
            <a:hueOff val="-7450407"/>
            <a:satOff val="29858"/>
            <a:lumOff val="647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176272" y="3657600"/>
        <a:ext cx="4715256" cy="1219200"/>
      </dsp:txXfrm>
    </dsp:sp>
    <dsp:sp modelId="{34E90456-7176-4CA3-AB22-7ECE2A470F55}">
      <dsp:nvSpPr>
        <dsp:cNvPr id="0" name=""/>
        <dsp:cNvSpPr/>
      </dsp:nvSpPr>
      <dsp:spPr>
        <a:xfrm>
          <a:off x="0" y="4876800"/>
          <a:ext cx="9067800" cy="1219200"/>
        </a:xfrm>
        <a:prstGeom prst="trapezoid">
          <a:avLst>
            <a:gd name="adj" fmla="val 74375"/>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1586864" y="4876800"/>
        <a:ext cx="5894070" cy="1219200"/>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3627120" y="0"/>
          <a:ext cx="1813559" cy="1219200"/>
        </a:xfrm>
        <a:prstGeom prst="trapezoid">
          <a:avLst>
            <a:gd name="adj" fmla="val 74375"/>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627120" y="0"/>
        <a:ext cx="1813559" cy="1219200"/>
      </dsp:txXfrm>
    </dsp:sp>
    <dsp:sp modelId="{075668C0-C38E-4ECF-AF09-904519046F58}">
      <dsp:nvSpPr>
        <dsp:cNvPr id="0" name=""/>
        <dsp:cNvSpPr/>
      </dsp:nvSpPr>
      <dsp:spPr>
        <a:xfrm>
          <a:off x="2720340" y="1219199"/>
          <a:ext cx="3627119" cy="1219200"/>
        </a:xfrm>
        <a:prstGeom prst="trapezoid">
          <a:avLst>
            <a:gd name="adj" fmla="val 74375"/>
          </a:avLst>
        </a:prstGeom>
        <a:solidFill>
          <a:schemeClr val="accent5">
            <a:hueOff val="-2483469"/>
            <a:satOff val="9953"/>
            <a:lumOff val="21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355086" y="1219199"/>
        <a:ext cx="2357628" cy="1219200"/>
      </dsp:txXfrm>
    </dsp:sp>
    <dsp:sp modelId="{699F067B-A64E-46D2-9163-6D5C2F484ABA}">
      <dsp:nvSpPr>
        <dsp:cNvPr id="0" name=""/>
        <dsp:cNvSpPr/>
      </dsp:nvSpPr>
      <dsp:spPr>
        <a:xfrm>
          <a:off x="1813560" y="2438399"/>
          <a:ext cx="5440679" cy="1219200"/>
        </a:xfrm>
        <a:prstGeom prst="trapezoid">
          <a:avLst>
            <a:gd name="adj" fmla="val 74375"/>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765679" y="2438399"/>
        <a:ext cx="3536442" cy="1219200"/>
      </dsp:txXfrm>
    </dsp:sp>
    <dsp:sp modelId="{BC356177-BB70-4571-815E-C21E41CD65EB}">
      <dsp:nvSpPr>
        <dsp:cNvPr id="0" name=""/>
        <dsp:cNvSpPr/>
      </dsp:nvSpPr>
      <dsp:spPr>
        <a:xfrm>
          <a:off x="906780" y="3657600"/>
          <a:ext cx="7254239" cy="1219200"/>
        </a:xfrm>
        <a:prstGeom prst="trapezoid">
          <a:avLst>
            <a:gd name="adj" fmla="val 74375"/>
          </a:avLst>
        </a:prstGeom>
        <a:solidFill>
          <a:schemeClr val="accent5">
            <a:hueOff val="-7450407"/>
            <a:satOff val="29858"/>
            <a:lumOff val="647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176272" y="3657600"/>
        <a:ext cx="4715256" cy="1219200"/>
      </dsp:txXfrm>
    </dsp:sp>
    <dsp:sp modelId="{34E90456-7176-4CA3-AB22-7ECE2A470F55}">
      <dsp:nvSpPr>
        <dsp:cNvPr id="0" name=""/>
        <dsp:cNvSpPr/>
      </dsp:nvSpPr>
      <dsp:spPr>
        <a:xfrm>
          <a:off x="0" y="4876800"/>
          <a:ext cx="9067800" cy="1219200"/>
        </a:xfrm>
        <a:prstGeom prst="trapezoid">
          <a:avLst>
            <a:gd name="adj" fmla="val 74375"/>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1586864" y="4876800"/>
        <a:ext cx="5894070" cy="1219200"/>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3627120" y="0"/>
          <a:ext cx="1813559" cy="1219200"/>
        </a:xfrm>
        <a:prstGeom prst="trapezoid">
          <a:avLst>
            <a:gd name="adj" fmla="val 74375"/>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627120" y="0"/>
        <a:ext cx="1813559" cy="1219200"/>
      </dsp:txXfrm>
    </dsp:sp>
    <dsp:sp modelId="{075668C0-C38E-4ECF-AF09-904519046F58}">
      <dsp:nvSpPr>
        <dsp:cNvPr id="0" name=""/>
        <dsp:cNvSpPr/>
      </dsp:nvSpPr>
      <dsp:spPr>
        <a:xfrm>
          <a:off x="2720340" y="1219199"/>
          <a:ext cx="3627119" cy="1219200"/>
        </a:xfrm>
        <a:prstGeom prst="trapezoid">
          <a:avLst>
            <a:gd name="adj" fmla="val 74375"/>
          </a:avLst>
        </a:prstGeom>
        <a:solidFill>
          <a:schemeClr val="accent5">
            <a:hueOff val="-2483469"/>
            <a:satOff val="9953"/>
            <a:lumOff val="21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355086" y="1219199"/>
        <a:ext cx="2357628" cy="1219200"/>
      </dsp:txXfrm>
    </dsp:sp>
    <dsp:sp modelId="{699F067B-A64E-46D2-9163-6D5C2F484ABA}">
      <dsp:nvSpPr>
        <dsp:cNvPr id="0" name=""/>
        <dsp:cNvSpPr/>
      </dsp:nvSpPr>
      <dsp:spPr>
        <a:xfrm>
          <a:off x="1813560" y="2438399"/>
          <a:ext cx="5440679" cy="1219200"/>
        </a:xfrm>
        <a:prstGeom prst="trapezoid">
          <a:avLst>
            <a:gd name="adj" fmla="val 74375"/>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765679" y="2438399"/>
        <a:ext cx="3536442" cy="1219200"/>
      </dsp:txXfrm>
    </dsp:sp>
    <dsp:sp modelId="{BC356177-BB70-4571-815E-C21E41CD65EB}">
      <dsp:nvSpPr>
        <dsp:cNvPr id="0" name=""/>
        <dsp:cNvSpPr/>
      </dsp:nvSpPr>
      <dsp:spPr>
        <a:xfrm>
          <a:off x="906780" y="3657600"/>
          <a:ext cx="7254239" cy="1219200"/>
        </a:xfrm>
        <a:prstGeom prst="trapezoid">
          <a:avLst>
            <a:gd name="adj" fmla="val 74375"/>
          </a:avLst>
        </a:prstGeom>
        <a:solidFill>
          <a:schemeClr val="accent5">
            <a:hueOff val="-7450407"/>
            <a:satOff val="29858"/>
            <a:lumOff val="647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176272" y="3657600"/>
        <a:ext cx="4715256" cy="1219200"/>
      </dsp:txXfrm>
    </dsp:sp>
    <dsp:sp modelId="{34E90456-7176-4CA3-AB22-7ECE2A470F55}">
      <dsp:nvSpPr>
        <dsp:cNvPr id="0" name=""/>
        <dsp:cNvSpPr/>
      </dsp:nvSpPr>
      <dsp:spPr>
        <a:xfrm>
          <a:off x="0" y="4876800"/>
          <a:ext cx="9067800" cy="1219200"/>
        </a:xfrm>
        <a:prstGeom prst="trapezoid">
          <a:avLst>
            <a:gd name="adj" fmla="val 74375"/>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1586864" y="4876800"/>
        <a:ext cx="5894070" cy="1219200"/>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CCCDE-C2D7-4D27-BD9C-4D44234D0C0E}">
      <dsp:nvSpPr>
        <dsp:cNvPr id="0" name=""/>
        <dsp:cNvSpPr/>
      </dsp:nvSpPr>
      <dsp:spPr>
        <a:xfrm>
          <a:off x="3243821" y="118833"/>
          <a:ext cx="2547379" cy="30146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a:t>I can’t trust my team members  so I must protect myself.</a:t>
          </a:r>
        </a:p>
      </dsp:txBody>
      <dsp:txXfrm>
        <a:off x="3616876" y="560316"/>
        <a:ext cx="1801269" cy="2131668"/>
      </dsp:txXfrm>
    </dsp:sp>
    <dsp:sp modelId="{C23D65D9-32C1-4F95-99BD-2E3CFBA11DFE}">
      <dsp:nvSpPr>
        <dsp:cNvPr id="0" name=""/>
        <dsp:cNvSpPr/>
      </dsp:nvSpPr>
      <dsp:spPr>
        <a:xfrm rot="465029">
          <a:off x="5875693" y="1516117"/>
          <a:ext cx="228239" cy="6208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5876006" y="1635667"/>
        <a:ext cx="159767" cy="372502"/>
      </dsp:txXfrm>
    </dsp:sp>
    <dsp:sp modelId="{C5287EE0-2ABE-4C2C-B98D-440515A18F43}">
      <dsp:nvSpPr>
        <dsp:cNvPr id="0" name=""/>
        <dsp:cNvSpPr/>
      </dsp:nvSpPr>
      <dsp:spPr>
        <a:xfrm>
          <a:off x="6199567" y="512872"/>
          <a:ext cx="2732067" cy="30562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a:t>I will not risk conflict but settle for artificial harmony.</a:t>
          </a:r>
        </a:p>
      </dsp:txBody>
      <dsp:txXfrm>
        <a:off x="6599669" y="960451"/>
        <a:ext cx="1931863" cy="2161105"/>
      </dsp:txXfrm>
    </dsp:sp>
    <dsp:sp modelId="{27F2473C-E22E-445D-AF5D-946A08F9EDCD}">
      <dsp:nvSpPr>
        <dsp:cNvPr id="0" name=""/>
        <dsp:cNvSpPr/>
      </dsp:nvSpPr>
      <dsp:spPr>
        <a:xfrm rot="6128542">
          <a:off x="7122600" y="3375638"/>
          <a:ext cx="178118" cy="6208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10800000">
        <a:off x="7154937" y="3473685"/>
        <a:ext cx="124683" cy="372502"/>
      </dsp:txXfrm>
    </dsp:sp>
    <dsp:sp modelId="{3BA0C4A3-2FCF-49BE-A05A-A9D53D458920}">
      <dsp:nvSpPr>
        <dsp:cNvPr id="0" name=""/>
        <dsp:cNvSpPr/>
      </dsp:nvSpPr>
      <dsp:spPr>
        <a:xfrm>
          <a:off x="4952999" y="3842954"/>
          <a:ext cx="3902753" cy="25425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a:t>For the sake of harmony I will go along but without true commitment</a:t>
          </a:r>
        </a:p>
      </dsp:txBody>
      <dsp:txXfrm>
        <a:off x="5524544" y="4215309"/>
        <a:ext cx="2759663" cy="1797886"/>
      </dsp:txXfrm>
    </dsp:sp>
    <dsp:sp modelId="{BB1100AF-F515-4F09-B888-840C1C0605BC}">
      <dsp:nvSpPr>
        <dsp:cNvPr id="0" name=""/>
        <dsp:cNvSpPr/>
      </dsp:nvSpPr>
      <dsp:spPr>
        <a:xfrm rot="10914324">
          <a:off x="4303259" y="4724970"/>
          <a:ext cx="461108" cy="6208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10800000">
        <a:off x="4441553" y="4851437"/>
        <a:ext cx="322776" cy="372502"/>
      </dsp:txXfrm>
    </dsp:sp>
    <dsp:sp modelId="{D15DEE42-FF7C-4EE4-BC0F-97E30AD27F86}">
      <dsp:nvSpPr>
        <dsp:cNvPr id="0" name=""/>
        <dsp:cNvSpPr/>
      </dsp:nvSpPr>
      <dsp:spPr>
        <a:xfrm>
          <a:off x="609594" y="3352803"/>
          <a:ext cx="3477530" cy="32197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a:t>Without commitment, I focus on my own agenda and refuse to hold others accountable.</a:t>
          </a:r>
        </a:p>
      </dsp:txBody>
      <dsp:txXfrm>
        <a:off x="1118866" y="3824326"/>
        <a:ext cx="2458986" cy="2276713"/>
      </dsp:txXfrm>
    </dsp:sp>
    <dsp:sp modelId="{EA2BEDC1-5C92-4421-9F60-1C2C06E8B627}">
      <dsp:nvSpPr>
        <dsp:cNvPr id="0" name=""/>
        <dsp:cNvSpPr/>
      </dsp:nvSpPr>
      <dsp:spPr>
        <a:xfrm rot="15365549">
          <a:off x="1788468" y="2871694"/>
          <a:ext cx="237992" cy="6208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10800000">
        <a:off x="1832747" y="3030513"/>
        <a:ext cx="166594" cy="372502"/>
      </dsp:txXfrm>
    </dsp:sp>
    <dsp:sp modelId="{EA7C38BF-01D8-43A5-801F-0976F4DF2898}">
      <dsp:nvSpPr>
        <dsp:cNvPr id="0" name=""/>
        <dsp:cNvSpPr/>
      </dsp:nvSpPr>
      <dsp:spPr>
        <a:xfrm>
          <a:off x="228599" y="76207"/>
          <a:ext cx="2547066" cy="29379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a:t>Thus I focus on my own status and  ego needs because…</a:t>
          </a:r>
        </a:p>
      </dsp:txBody>
      <dsp:txXfrm>
        <a:off x="601608" y="506454"/>
        <a:ext cx="1801048" cy="2077414"/>
      </dsp:txXfrm>
    </dsp:sp>
    <dsp:sp modelId="{F018A417-B7C7-49BB-969D-414B91375817}">
      <dsp:nvSpPr>
        <dsp:cNvPr id="0" name=""/>
        <dsp:cNvSpPr/>
      </dsp:nvSpPr>
      <dsp:spPr>
        <a:xfrm rot="92312">
          <a:off x="2878418" y="1275046"/>
          <a:ext cx="248568" cy="6208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2878431" y="1398212"/>
        <a:ext cx="173998" cy="372502"/>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3627120" y="0"/>
          <a:ext cx="1813559" cy="1219200"/>
        </a:xfrm>
        <a:prstGeom prst="trapezoid">
          <a:avLst>
            <a:gd name="adj" fmla="val 74375"/>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627120" y="0"/>
        <a:ext cx="1813559" cy="1219200"/>
      </dsp:txXfrm>
    </dsp:sp>
    <dsp:sp modelId="{075668C0-C38E-4ECF-AF09-904519046F58}">
      <dsp:nvSpPr>
        <dsp:cNvPr id="0" name=""/>
        <dsp:cNvSpPr/>
      </dsp:nvSpPr>
      <dsp:spPr>
        <a:xfrm>
          <a:off x="2720340" y="1219199"/>
          <a:ext cx="3627119" cy="1219200"/>
        </a:xfrm>
        <a:prstGeom prst="trapezoid">
          <a:avLst>
            <a:gd name="adj" fmla="val 74375"/>
          </a:avLst>
        </a:prstGeom>
        <a:solidFill>
          <a:schemeClr val="accent5">
            <a:hueOff val="-2483469"/>
            <a:satOff val="9953"/>
            <a:lumOff val="21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355086" y="1219199"/>
        <a:ext cx="2357628" cy="1219200"/>
      </dsp:txXfrm>
    </dsp:sp>
    <dsp:sp modelId="{699F067B-A64E-46D2-9163-6D5C2F484ABA}">
      <dsp:nvSpPr>
        <dsp:cNvPr id="0" name=""/>
        <dsp:cNvSpPr/>
      </dsp:nvSpPr>
      <dsp:spPr>
        <a:xfrm>
          <a:off x="1813560" y="2438399"/>
          <a:ext cx="5440679" cy="1219200"/>
        </a:xfrm>
        <a:prstGeom prst="trapezoid">
          <a:avLst>
            <a:gd name="adj" fmla="val 74375"/>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765679" y="2438399"/>
        <a:ext cx="3536442" cy="1219200"/>
      </dsp:txXfrm>
    </dsp:sp>
    <dsp:sp modelId="{BC356177-BB70-4571-815E-C21E41CD65EB}">
      <dsp:nvSpPr>
        <dsp:cNvPr id="0" name=""/>
        <dsp:cNvSpPr/>
      </dsp:nvSpPr>
      <dsp:spPr>
        <a:xfrm>
          <a:off x="906780" y="3657600"/>
          <a:ext cx="7254239" cy="1219200"/>
        </a:xfrm>
        <a:prstGeom prst="trapezoid">
          <a:avLst>
            <a:gd name="adj" fmla="val 74375"/>
          </a:avLst>
        </a:prstGeom>
        <a:solidFill>
          <a:schemeClr val="accent5">
            <a:hueOff val="-7450407"/>
            <a:satOff val="29858"/>
            <a:lumOff val="647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176272" y="3657600"/>
        <a:ext cx="4715256" cy="1219200"/>
      </dsp:txXfrm>
    </dsp:sp>
    <dsp:sp modelId="{34E90456-7176-4CA3-AB22-7ECE2A470F55}">
      <dsp:nvSpPr>
        <dsp:cNvPr id="0" name=""/>
        <dsp:cNvSpPr/>
      </dsp:nvSpPr>
      <dsp:spPr>
        <a:xfrm>
          <a:off x="0" y="4876800"/>
          <a:ext cx="9067800" cy="1219200"/>
        </a:xfrm>
        <a:prstGeom prst="trapezoid">
          <a:avLst>
            <a:gd name="adj" fmla="val 74375"/>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1586864" y="4876800"/>
        <a:ext cx="5894070" cy="1219200"/>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3627120" y="0"/>
          <a:ext cx="1813559" cy="1219200"/>
        </a:xfrm>
        <a:prstGeom prst="trapezoid">
          <a:avLst>
            <a:gd name="adj" fmla="val 74375"/>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627120" y="0"/>
        <a:ext cx="1813559" cy="1219200"/>
      </dsp:txXfrm>
    </dsp:sp>
    <dsp:sp modelId="{075668C0-C38E-4ECF-AF09-904519046F58}">
      <dsp:nvSpPr>
        <dsp:cNvPr id="0" name=""/>
        <dsp:cNvSpPr/>
      </dsp:nvSpPr>
      <dsp:spPr>
        <a:xfrm>
          <a:off x="2720340" y="1219199"/>
          <a:ext cx="3627119" cy="1219200"/>
        </a:xfrm>
        <a:prstGeom prst="trapezoid">
          <a:avLst>
            <a:gd name="adj" fmla="val 74375"/>
          </a:avLst>
        </a:prstGeom>
        <a:solidFill>
          <a:schemeClr val="accent5">
            <a:hueOff val="-2483469"/>
            <a:satOff val="9953"/>
            <a:lumOff val="21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355086" y="1219199"/>
        <a:ext cx="2357628" cy="1219200"/>
      </dsp:txXfrm>
    </dsp:sp>
    <dsp:sp modelId="{699F067B-A64E-46D2-9163-6D5C2F484ABA}">
      <dsp:nvSpPr>
        <dsp:cNvPr id="0" name=""/>
        <dsp:cNvSpPr/>
      </dsp:nvSpPr>
      <dsp:spPr>
        <a:xfrm>
          <a:off x="1813560" y="2438399"/>
          <a:ext cx="5440679" cy="1219200"/>
        </a:xfrm>
        <a:prstGeom prst="trapezoid">
          <a:avLst>
            <a:gd name="adj" fmla="val 74375"/>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765679" y="2438399"/>
        <a:ext cx="3536442" cy="1219200"/>
      </dsp:txXfrm>
    </dsp:sp>
    <dsp:sp modelId="{BC356177-BB70-4571-815E-C21E41CD65EB}">
      <dsp:nvSpPr>
        <dsp:cNvPr id="0" name=""/>
        <dsp:cNvSpPr/>
      </dsp:nvSpPr>
      <dsp:spPr>
        <a:xfrm>
          <a:off x="906780" y="3657600"/>
          <a:ext cx="7254239" cy="1219200"/>
        </a:xfrm>
        <a:prstGeom prst="trapezoid">
          <a:avLst>
            <a:gd name="adj" fmla="val 74375"/>
          </a:avLst>
        </a:prstGeom>
        <a:solidFill>
          <a:schemeClr val="accent5">
            <a:hueOff val="-7450407"/>
            <a:satOff val="29858"/>
            <a:lumOff val="647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176272" y="3657600"/>
        <a:ext cx="4715256" cy="1219200"/>
      </dsp:txXfrm>
    </dsp:sp>
    <dsp:sp modelId="{34E90456-7176-4CA3-AB22-7ECE2A470F55}">
      <dsp:nvSpPr>
        <dsp:cNvPr id="0" name=""/>
        <dsp:cNvSpPr/>
      </dsp:nvSpPr>
      <dsp:spPr>
        <a:xfrm>
          <a:off x="0" y="4876800"/>
          <a:ext cx="9067800" cy="1219200"/>
        </a:xfrm>
        <a:prstGeom prst="trapezoid">
          <a:avLst>
            <a:gd name="adj" fmla="val 74375"/>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1586864" y="4876800"/>
        <a:ext cx="5894070" cy="12192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8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3627120" y="0"/>
          <a:ext cx="1813559" cy="1219200"/>
        </a:xfrm>
        <a:prstGeom prst="trapezoid">
          <a:avLst>
            <a:gd name="adj" fmla="val 74375"/>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627120" y="0"/>
        <a:ext cx="1813559" cy="1219200"/>
      </dsp:txXfrm>
    </dsp:sp>
    <dsp:sp modelId="{075668C0-C38E-4ECF-AF09-904519046F58}">
      <dsp:nvSpPr>
        <dsp:cNvPr id="0" name=""/>
        <dsp:cNvSpPr/>
      </dsp:nvSpPr>
      <dsp:spPr>
        <a:xfrm>
          <a:off x="2720340" y="1219199"/>
          <a:ext cx="3627119" cy="1219200"/>
        </a:xfrm>
        <a:prstGeom prst="trapezoid">
          <a:avLst>
            <a:gd name="adj" fmla="val 74375"/>
          </a:avLst>
        </a:prstGeom>
        <a:solidFill>
          <a:schemeClr val="accent5">
            <a:hueOff val="-2483469"/>
            <a:satOff val="9953"/>
            <a:lumOff val="21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355086" y="1219199"/>
        <a:ext cx="2357628" cy="1219200"/>
      </dsp:txXfrm>
    </dsp:sp>
    <dsp:sp modelId="{699F067B-A64E-46D2-9163-6D5C2F484ABA}">
      <dsp:nvSpPr>
        <dsp:cNvPr id="0" name=""/>
        <dsp:cNvSpPr/>
      </dsp:nvSpPr>
      <dsp:spPr>
        <a:xfrm>
          <a:off x="1813560" y="2438399"/>
          <a:ext cx="5440679" cy="1219200"/>
        </a:xfrm>
        <a:prstGeom prst="trapezoid">
          <a:avLst>
            <a:gd name="adj" fmla="val 74375"/>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765679" y="2438399"/>
        <a:ext cx="3536442" cy="1219200"/>
      </dsp:txXfrm>
    </dsp:sp>
    <dsp:sp modelId="{BC356177-BB70-4571-815E-C21E41CD65EB}">
      <dsp:nvSpPr>
        <dsp:cNvPr id="0" name=""/>
        <dsp:cNvSpPr/>
      </dsp:nvSpPr>
      <dsp:spPr>
        <a:xfrm>
          <a:off x="906780" y="3657600"/>
          <a:ext cx="7254239" cy="1219200"/>
        </a:xfrm>
        <a:prstGeom prst="trapezoid">
          <a:avLst>
            <a:gd name="adj" fmla="val 74375"/>
          </a:avLst>
        </a:prstGeom>
        <a:solidFill>
          <a:schemeClr val="accent5">
            <a:hueOff val="-7450407"/>
            <a:satOff val="29858"/>
            <a:lumOff val="647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176272" y="3657600"/>
        <a:ext cx="4715256" cy="1219200"/>
      </dsp:txXfrm>
    </dsp:sp>
    <dsp:sp modelId="{34E90456-7176-4CA3-AB22-7ECE2A470F55}">
      <dsp:nvSpPr>
        <dsp:cNvPr id="0" name=""/>
        <dsp:cNvSpPr/>
      </dsp:nvSpPr>
      <dsp:spPr>
        <a:xfrm>
          <a:off x="0" y="4876800"/>
          <a:ext cx="9067800" cy="1219200"/>
        </a:xfrm>
        <a:prstGeom prst="trapezoid">
          <a:avLst>
            <a:gd name="adj" fmla="val 74375"/>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1586864" y="4876800"/>
        <a:ext cx="5894070" cy="1219200"/>
      </dsp:txXfrm>
    </dsp:sp>
  </dsp:spTree>
</dsp:drawing>
</file>

<file path=ppt/diagrams/drawing8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8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3627120" y="0"/>
          <a:ext cx="1813559" cy="1219200"/>
        </a:xfrm>
        <a:prstGeom prst="trapezoid">
          <a:avLst>
            <a:gd name="adj" fmla="val 74375"/>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627120" y="0"/>
        <a:ext cx="1813559" cy="1219200"/>
      </dsp:txXfrm>
    </dsp:sp>
    <dsp:sp modelId="{075668C0-C38E-4ECF-AF09-904519046F58}">
      <dsp:nvSpPr>
        <dsp:cNvPr id="0" name=""/>
        <dsp:cNvSpPr/>
      </dsp:nvSpPr>
      <dsp:spPr>
        <a:xfrm>
          <a:off x="2720340" y="1219199"/>
          <a:ext cx="3627119" cy="1219200"/>
        </a:xfrm>
        <a:prstGeom prst="trapezoid">
          <a:avLst>
            <a:gd name="adj" fmla="val 74375"/>
          </a:avLst>
        </a:prstGeom>
        <a:solidFill>
          <a:schemeClr val="accent5">
            <a:hueOff val="-2483469"/>
            <a:satOff val="9953"/>
            <a:lumOff val="21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355086" y="1219199"/>
        <a:ext cx="2357628" cy="1219200"/>
      </dsp:txXfrm>
    </dsp:sp>
    <dsp:sp modelId="{699F067B-A64E-46D2-9163-6D5C2F484ABA}">
      <dsp:nvSpPr>
        <dsp:cNvPr id="0" name=""/>
        <dsp:cNvSpPr/>
      </dsp:nvSpPr>
      <dsp:spPr>
        <a:xfrm>
          <a:off x="1813560" y="2438399"/>
          <a:ext cx="5440679" cy="1219200"/>
        </a:xfrm>
        <a:prstGeom prst="trapezoid">
          <a:avLst>
            <a:gd name="adj" fmla="val 74375"/>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765679" y="2438399"/>
        <a:ext cx="3536442" cy="1219200"/>
      </dsp:txXfrm>
    </dsp:sp>
    <dsp:sp modelId="{BC356177-BB70-4571-815E-C21E41CD65EB}">
      <dsp:nvSpPr>
        <dsp:cNvPr id="0" name=""/>
        <dsp:cNvSpPr/>
      </dsp:nvSpPr>
      <dsp:spPr>
        <a:xfrm>
          <a:off x="906780" y="3657600"/>
          <a:ext cx="7254239" cy="1219200"/>
        </a:xfrm>
        <a:prstGeom prst="trapezoid">
          <a:avLst>
            <a:gd name="adj" fmla="val 74375"/>
          </a:avLst>
        </a:prstGeom>
        <a:solidFill>
          <a:schemeClr val="accent5">
            <a:hueOff val="-7450407"/>
            <a:satOff val="29858"/>
            <a:lumOff val="647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176272" y="3657600"/>
        <a:ext cx="4715256" cy="1219200"/>
      </dsp:txXfrm>
    </dsp:sp>
    <dsp:sp modelId="{34E90456-7176-4CA3-AB22-7ECE2A470F55}">
      <dsp:nvSpPr>
        <dsp:cNvPr id="0" name=""/>
        <dsp:cNvSpPr/>
      </dsp:nvSpPr>
      <dsp:spPr>
        <a:xfrm>
          <a:off x="0" y="4876800"/>
          <a:ext cx="9067800" cy="1219200"/>
        </a:xfrm>
        <a:prstGeom prst="trapezoid">
          <a:avLst>
            <a:gd name="adj" fmla="val 74375"/>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1586864" y="4876800"/>
        <a:ext cx="5894070" cy="1219200"/>
      </dsp:txXfrm>
    </dsp:sp>
  </dsp:spTree>
</dsp:drawing>
</file>

<file path=ppt/diagrams/drawing8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8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8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3627120" y="0"/>
          <a:ext cx="1813559" cy="1219200"/>
        </a:xfrm>
        <a:prstGeom prst="trapezoid">
          <a:avLst>
            <a:gd name="adj" fmla="val 74375"/>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627120" y="0"/>
        <a:ext cx="1813559" cy="1219200"/>
      </dsp:txXfrm>
    </dsp:sp>
    <dsp:sp modelId="{075668C0-C38E-4ECF-AF09-904519046F58}">
      <dsp:nvSpPr>
        <dsp:cNvPr id="0" name=""/>
        <dsp:cNvSpPr/>
      </dsp:nvSpPr>
      <dsp:spPr>
        <a:xfrm>
          <a:off x="2720340" y="1219199"/>
          <a:ext cx="3627119" cy="1219200"/>
        </a:xfrm>
        <a:prstGeom prst="trapezoid">
          <a:avLst>
            <a:gd name="adj" fmla="val 74375"/>
          </a:avLst>
        </a:prstGeom>
        <a:solidFill>
          <a:schemeClr val="accent5">
            <a:hueOff val="-2483469"/>
            <a:satOff val="9953"/>
            <a:lumOff val="21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355086" y="1219199"/>
        <a:ext cx="2357628" cy="1219200"/>
      </dsp:txXfrm>
    </dsp:sp>
    <dsp:sp modelId="{699F067B-A64E-46D2-9163-6D5C2F484ABA}">
      <dsp:nvSpPr>
        <dsp:cNvPr id="0" name=""/>
        <dsp:cNvSpPr/>
      </dsp:nvSpPr>
      <dsp:spPr>
        <a:xfrm>
          <a:off x="1813560" y="2438399"/>
          <a:ext cx="5440679" cy="1219200"/>
        </a:xfrm>
        <a:prstGeom prst="trapezoid">
          <a:avLst>
            <a:gd name="adj" fmla="val 74375"/>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765679" y="2438399"/>
        <a:ext cx="3536442" cy="1219200"/>
      </dsp:txXfrm>
    </dsp:sp>
    <dsp:sp modelId="{BC356177-BB70-4571-815E-C21E41CD65EB}">
      <dsp:nvSpPr>
        <dsp:cNvPr id="0" name=""/>
        <dsp:cNvSpPr/>
      </dsp:nvSpPr>
      <dsp:spPr>
        <a:xfrm>
          <a:off x="906780" y="3657600"/>
          <a:ext cx="7254239" cy="1219200"/>
        </a:xfrm>
        <a:prstGeom prst="trapezoid">
          <a:avLst>
            <a:gd name="adj" fmla="val 74375"/>
          </a:avLst>
        </a:prstGeom>
        <a:solidFill>
          <a:schemeClr val="accent5">
            <a:hueOff val="-7450407"/>
            <a:satOff val="29858"/>
            <a:lumOff val="647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176272" y="3657600"/>
        <a:ext cx="4715256" cy="1219200"/>
      </dsp:txXfrm>
    </dsp:sp>
    <dsp:sp modelId="{34E90456-7176-4CA3-AB22-7ECE2A470F55}">
      <dsp:nvSpPr>
        <dsp:cNvPr id="0" name=""/>
        <dsp:cNvSpPr/>
      </dsp:nvSpPr>
      <dsp:spPr>
        <a:xfrm>
          <a:off x="0" y="4876800"/>
          <a:ext cx="9067800" cy="1219200"/>
        </a:xfrm>
        <a:prstGeom prst="trapezoid">
          <a:avLst>
            <a:gd name="adj" fmla="val 74375"/>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1586864" y="4876800"/>
        <a:ext cx="5894070" cy="1219200"/>
      </dsp:txXfrm>
    </dsp:sp>
  </dsp:spTree>
</dsp:drawing>
</file>

<file path=ppt/diagrams/drawing8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9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3627120" y="0"/>
          <a:ext cx="1813559" cy="1219200"/>
        </a:xfrm>
        <a:prstGeom prst="trapezoid">
          <a:avLst>
            <a:gd name="adj" fmla="val 74375"/>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627120" y="0"/>
        <a:ext cx="1813559" cy="1219200"/>
      </dsp:txXfrm>
    </dsp:sp>
    <dsp:sp modelId="{075668C0-C38E-4ECF-AF09-904519046F58}">
      <dsp:nvSpPr>
        <dsp:cNvPr id="0" name=""/>
        <dsp:cNvSpPr/>
      </dsp:nvSpPr>
      <dsp:spPr>
        <a:xfrm>
          <a:off x="2720340" y="1219199"/>
          <a:ext cx="3627119" cy="1219200"/>
        </a:xfrm>
        <a:prstGeom prst="trapezoid">
          <a:avLst>
            <a:gd name="adj" fmla="val 74375"/>
          </a:avLst>
        </a:prstGeom>
        <a:solidFill>
          <a:schemeClr val="accent5">
            <a:hueOff val="-2483469"/>
            <a:satOff val="9953"/>
            <a:lumOff val="21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355086" y="1219199"/>
        <a:ext cx="2357628" cy="1219200"/>
      </dsp:txXfrm>
    </dsp:sp>
    <dsp:sp modelId="{699F067B-A64E-46D2-9163-6D5C2F484ABA}">
      <dsp:nvSpPr>
        <dsp:cNvPr id="0" name=""/>
        <dsp:cNvSpPr/>
      </dsp:nvSpPr>
      <dsp:spPr>
        <a:xfrm>
          <a:off x="1813560" y="2438399"/>
          <a:ext cx="5440679" cy="1219200"/>
        </a:xfrm>
        <a:prstGeom prst="trapezoid">
          <a:avLst>
            <a:gd name="adj" fmla="val 74375"/>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765679" y="2438399"/>
        <a:ext cx="3536442" cy="1219200"/>
      </dsp:txXfrm>
    </dsp:sp>
    <dsp:sp modelId="{BC356177-BB70-4571-815E-C21E41CD65EB}">
      <dsp:nvSpPr>
        <dsp:cNvPr id="0" name=""/>
        <dsp:cNvSpPr/>
      </dsp:nvSpPr>
      <dsp:spPr>
        <a:xfrm>
          <a:off x="906780" y="3657600"/>
          <a:ext cx="7254239" cy="1219200"/>
        </a:xfrm>
        <a:prstGeom prst="trapezoid">
          <a:avLst>
            <a:gd name="adj" fmla="val 74375"/>
          </a:avLst>
        </a:prstGeom>
        <a:solidFill>
          <a:schemeClr val="accent5">
            <a:hueOff val="-7450407"/>
            <a:satOff val="29858"/>
            <a:lumOff val="647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176272" y="3657600"/>
        <a:ext cx="4715256" cy="1219200"/>
      </dsp:txXfrm>
    </dsp:sp>
    <dsp:sp modelId="{34E90456-7176-4CA3-AB22-7ECE2A470F55}">
      <dsp:nvSpPr>
        <dsp:cNvPr id="0" name=""/>
        <dsp:cNvSpPr/>
      </dsp:nvSpPr>
      <dsp:spPr>
        <a:xfrm>
          <a:off x="0" y="4876800"/>
          <a:ext cx="9067800" cy="1219200"/>
        </a:xfrm>
        <a:prstGeom prst="trapezoid">
          <a:avLst>
            <a:gd name="adj" fmla="val 74375"/>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1586864" y="4876800"/>
        <a:ext cx="5894070" cy="1219200"/>
      </dsp:txXfrm>
    </dsp:sp>
  </dsp:spTree>
</dsp:drawing>
</file>

<file path=ppt/diagrams/drawing9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9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975360" y="0"/>
          <a:ext cx="487680" cy="381000"/>
        </a:xfrm>
        <a:prstGeom prst="trapezoid">
          <a:avLst>
            <a:gd name="adj" fmla="val 64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75360" y="0"/>
        <a:ext cx="487680" cy="381000"/>
      </dsp:txXfrm>
    </dsp:sp>
    <dsp:sp modelId="{075668C0-C38E-4ECF-AF09-904519046F58}">
      <dsp:nvSpPr>
        <dsp:cNvPr id="0" name=""/>
        <dsp:cNvSpPr/>
      </dsp:nvSpPr>
      <dsp:spPr>
        <a:xfrm>
          <a:off x="731520" y="380999"/>
          <a:ext cx="975360" cy="381000"/>
        </a:xfrm>
        <a:prstGeom prst="trapezoid">
          <a:avLst>
            <a:gd name="adj" fmla="val 64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902207" y="380999"/>
        <a:ext cx="633984" cy="381000"/>
      </dsp:txXfrm>
    </dsp:sp>
    <dsp:sp modelId="{699F067B-A64E-46D2-9163-6D5C2F484ABA}">
      <dsp:nvSpPr>
        <dsp:cNvPr id="0" name=""/>
        <dsp:cNvSpPr/>
      </dsp:nvSpPr>
      <dsp:spPr>
        <a:xfrm>
          <a:off x="487680" y="761999"/>
          <a:ext cx="1463040" cy="381000"/>
        </a:xfrm>
        <a:prstGeom prst="trapezoid">
          <a:avLst>
            <a:gd name="adj" fmla="val 64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743711" y="761999"/>
        <a:ext cx="950976" cy="381000"/>
      </dsp:txXfrm>
    </dsp:sp>
    <dsp:sp modelId="{BC356177-BB70-4571-815E-C21E41CD65EB}">
      <dsp:nvSpPr>
        <dsp:cNvPr id="0" name=""/>
        <dsp:cNvSpPr/>
      </dsp:nvSpPr>
      <dsp:spPr>
        <a:xfrm>
          <a:off x="252247" y="1159565"/>
          <a:ext cx="1950720" cy="381000"/>
        </a:xfrm>
        <a:prstGeom prst="trapezoid">
          <a:avLst>
            <a:gd name="adj" fmla="val 64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593623" y="1159565"/>
        <a:ext cx="1267968" cy="381000"/>
      </dsp:txXfrm>
    </dsp:sp>
    <dsp:sp modelId="{34E90456-7176-4CA3-AB22-7ECE2A470F55}">
      <dsp:nvSpPr>
        <dsp:cNvPr id="0" name=""/>
        <dsp:cNvSpPr/>
      </dsp:nvSpPr>
      <dsp:spPr>
        <a:xfrm>
          <a:off x="0" y="1524000"/>
          <a:ext cx="2438400" cy="381000"/>
        </a:xfrm>
        <a:prstGeom prst="trapezoid">
          <a:avLst>
            <a:gd name="adj" fmla="val 64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  </a:t>
          </a:r>
        </a:p>
      </dsp:txBody>
      <dsp:txXfrm>
        <a:off x="426719" y="1524000"/>
        <a:ext cx="1584960" cy="381000"/>
      </dsp:txXfrm>
    </dsp:sp>
  </dsp:spTree>
</dsp:drawing>
</file>

<file path=ppt/diagrams/drawing9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05BC-194A-4AC5-9669-96839A7C049C}">
      <dsp:nvSpPr>
        <dsp:cNvPr id="0" name=""/>
        <dsp:cNvSpPr/>
      </dsp:nvSpPr>
      <dsp:spPr>
        <a:xfrm>
          <a:off x="3627120" y="0"/>
          <a:ext cx="1813559" cy="1219200"/>
        </a:xfrm>
        <a:prstGeom prst="trapezoid">
          <a:avLst>
            <a:gd name="adj" fmla="val 74375"/>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627120" y="0"/>
        <a:ext cx="1813559" cy="1219200"/>
      </dsp:txXfrm>
    </dsp:sp>
    <dsp:sp modelId="{075668C0-C38E-4ECF-AF09-904519046F58}">
      <dsp:nvSpPr>
        <dsp:cNvPr id="0" name=""/>
        <dsp:cNvSpPr/>
      </dsp:nvSpPr>
      <dsp:spPr>
        <a:xfrm>
          <a:off x="2720340" y="1219199"/>
          <a:ext cx="3627119" cy="1219200"/>
        </a:xfrm>
        <a:prstGeom prst="trapezoid">
          <a:avLst>
            <a:gd name="adj" fmla="val 74375"/>
          </a:avLst>
        </a:prstGeom>
        <a:solidFill>
          <a:schemeClr val="accent5">
            <a:hueOff val="-2483469"/>
            <a:satOff val="9953"/>
            <a:lumOff val="21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355086" y="1219199"/>
        <a:ext cx="2357628" cy="1219200"/>
      </dsp:txXfrm>
    </dsp:sp>
    <dsp:sp modelId="{699F067B-A64E-46D2-9163-6D5C2F484ABA}">
      <dsp:nvSpPr>
        <dsp:cNvPr id="0" name=""/>
        <dsp:cNvSpPr/>
      </dsp:nvSpPr>
      <dsp:spPr>
        <a:xfrm>
          <a:off x="1813560" y="2438399"/>
          <a:ext cx="5440679" cy="1219200"/>
        </a:xfrm>
        <a:prstGeom prst="trapezoid">
          <a:avLst>
            <a:gd name="adj" fmla="val 74375"/>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765679" y="2438399"/>
        <a:ext cx="3536442" cy="1219200"/>
      </dsp:txXfrm>
    </dsp:sp>
    <dsp:sp modelId="{BC356177-BB70-4571-815E-C21E41CD65EB}">
      <dsp:nvSpPr>
        <dsp:cNvPr id="0" name=""/>
        <dsp:cNvSpPr/>
      </dsp:nvSpPr>
      <dsp:spPr>
        <a:xfrm>
          <a:off x="906780" y="3657600"/>
          <a:ext cx="7254239" cy="1219200"/>
        </a:xfrm>
        <a:prstGeom prst="trapezoid">
          <a:avLst>
            <a:gd name="adj" fmla="val 74375"/>
          </a:avLst>
        </a:prstGeom>
        <a:solidFill>
          <a:schemeClr val="accent5">
            <a:hueOff val="-7450407"/>
            <a:satOff val="29858"/>
            <a:lumOff val="647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176272" y="3657600"/>
        <a:ext cx="4715256" cy="1219200"/>
      </dsp:txXfrm>
    </dsp:sp>
    <dsp:sp modelId="{34E90456-7176-4CA3-AB22-7ECE2A470F55}">
      <dsp:nvSpPr>
        <dsp:cNvPr id="0" name=""/>
        <dsp:cNvSpPr/>
      </dsp:nvSpPr>
      <dsp:spPr>
        <a:xfrm>
          <a:off x="0" y="4876800"/>
          <a:ext cx="9067800" cy="1219200"/>
        </a:xfrm>
        <a:prstGeom prst="trapezoid">
          <a:avLst>
            <a:gd name="adj" fmla="val 74375"/>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1586864" y="4876800"/>
        <a:ext cx="5894070" cy="12192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0.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0.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0.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0.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0.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0.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90.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9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9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9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F9B369-5788-469C-802C-44456B283C8C}" type="datetimeFigureOut">
              <a:rPr lang="en-US" smtClean="0"/>
              <a:pPr/>
              <a:t>11/20/2018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CF45D3-6E1F-48DB-9059-33F54173EC7D}" type="slidenum">
              <a:rPr lang="en-US" smtClean="0"/>
              <a:pPr/>
              <a:t>‹#›</a:t>
            </a:fld>
            <a:endParaRPr lang="en-US"/>
          </a:p>
        </p:txBody>
      </p:sp>
    </p:spTree>
    <p:extLst>
      <p:ext uri="{BB962C8B-B14F-4D97-AF65-F5344CB8AC3E}">
        <p14:creationId xmlns:p14="http://schemas.microsoft.com/office/powerpoint/2010/main" val="734047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CF45D3-6E1F-48DB-9059-33F54173EC7D}" type="slidenum">
              <a:rPr lang="en-US" smtClean="0"/>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CF45D3-6E1F-48DB-9059-33F54173EC7D}" type="slidenum">
              <a:rPr lang="en-US" smtClean="0"/>
              <a:pPr/>
              <a:t>43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CF45D3-6E1F-48DB-9059-33F54173EC7D}" type="slidenum">
              <a:rPr lang="en-US" smtClean="0"/>
              <a:pPr/>
              <a:t>44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CF45D3-6E1F-48DB-9059-33F54173EC7D}" type="slidenum">
              <a:rPr lang="en-US" smtClean="0"/>
              <a:pPr/>
              <a:t>46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3BA8FA-7A4A-4BCE-B240-E2CEF7BC66FF}" type="slidenum">
              <a:rPr lang="en-US" smtClean="0"/>
              <a:pPr/>
              <a:t>56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CF45D3-6E1F-48DB-9059-33F54173EC7D}" type="slidenum">
              <a:rPr lang="en-US" smtClean="0"/>
              <a:pPr/>
              <a:t>61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CF45D3-6E1F-48DB-9059-33F54173EC7D}" type="slidenum">
              <a:rPr lang="en-US" smtClean="0"/>
              <a:pPr/>
              <a:t>65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CF45D3-6E1F-48DB-9059-33F54173EC7D}" type="slidenum">
              <a:rPr lang="en-US" smtClean="0"/>
              <a:pPr/>
              <a:t>70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CF45D3-6E1F-48DB-9059-33F54173EC7D}" type="slidenum">
              <a:rPr lang="en-US" smtClean="0"/>
              <a:pPr/>
              <a:t>75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805B0CA-7FA0-442F-B570-B17674EABA8B}"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00230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CF45D3-6E1F-48DB-9059-33F54173EC7D}" type="slidenum">
              <a:rPr lang="en-US" smtClean="0"/>
              <a:pPr/>
              <a:t>83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CF45D3-6E1F-48DB-9059-33F54173EC7D}" type="slidenum">
              <a:rPr lang="en-US" smtClean="0"/>
              <a:pPr/>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CF45D3-6E1F-48DB-9059-33F54173EC7D}" type="slidenum">
              <a:rPr lang="en-US" smtClean="0"/>
              <a:pPr/>
              <a:t>87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CF45D3-6E1F-48DB-9059-33F54173EC7D}" type="slidenum">
              <a:rPr lang="en-US" smtClean="0"/>
              <a:pPr/>
              <a:t>89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B6056-187A-4509-A401-AA9E77CF4E51}"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87394" name="Rectangle 2"/>
          <p:cNvSpPr>
            <a:spLocks noGrp="1" noRot="1" noChangeAspect="1" noChangeArrowheads="1" noTextEdit="1"/>
          </p:cNvSpPr>
          <p:nvPr>
            <p:ph type="sldImg"/>
          </p:nvPr>
        </p:nvSpPr>
        <p:spPr>
          <a:ln/>
        </p:spPr>
      </p:sp>
      <p:sp>
        <p:nvSpPr>
          <p:cNvPr id="187395" name="Rectangle 3"/>
          <p:cNvSpPr>
            <a:spLocks noGrp="1"/>
          </p:cNvSpPr>
          <p:nvPr>
            <p:ph type="body" idx="1"/>
          </p:nvPr>
        </p:nvSpPr>
        <p:spPr/>
        <p:txBody>
          <a:bodyPr/>
          <a:lstStyle/>
          <a:p>
            <a:endParaRPr lang="en-GB" altLang="en-US"/>
          </a:p>
        </p:txBody>
      </p:sp>
    </p:spTree>
    <p:extLst>
      <p:ext uri="{BB962C8B-B14F-4D97-AF65-F5344CB8AC3E}">
        <p14:creationId xmlns:p14="http://schemas.microsoft.com/office/powerpoint/2010/main" val="431444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F45D3-6E1F-48DB-9059-33F54173EC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20762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F45D3-6E1F-48DB-9059-33F54173EC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6683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F45D3-6E1F-48DB-9059-33F54173EC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04142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F45D3-6E1F-48DB-9059-33F54173EC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82817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F45D3-6E1F-48DB-9059-33F54173EC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811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F45D3-6E1F-48DB-9059-33F54173EC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54694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CF45D3-6E1F-48DB-9059-33F54173EC7D}" type="slidenum">
              <a:rPr lang="en-US" smtClean="0"/>
              <a:pPr/>
              <a:t>123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CF45D3-6E1F-48DB-9059-33F54173EC7D}"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CF45D3-6E1F-48DB-9059-33F54173EC7D}" type="slidenum">
              <a:rPr lang="en-US" smtClean="0"/>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CF45D3-6E1F-48DB-9059-33F54173EC7D}" type="slidenum">
              <a:rPr lang="en-US" smtClean="0"/>
              <a:pPr/>
              <a:t>20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CF45D3-6E1F-48DB-9059-33F54173EC7D}" type="slidenum">
              <a:rPr lang="en-US" smtClean="0"/>
              <a:pPr/>
              <a:t>24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CF45D3-6E1F-48DB-9059-33F54173EC7D}" type="slidenum">
              <a:rPr lang="en-US" smtClean="0"/>
              <a:pPr/>
              <a:t>29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CF45D3-6E1F-48DB-9059-33F54173EC7D}" type="slidenum">
              <a:rPr lang="en-US" smtClean="0"/>
              <a:pPr/>
              <a:t>37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CF45D3-6E1F-48DB-9059-33F54173EC7D}" type="slidenum">
              <a:rPr lang="en-US" smtClean="0"/>
              <a:pPr/>
              <a:t>42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C06815B-FADA-41B6-BEC6-DBF82FDA63F0}" type="datetimeFigureOut">
              <a:rPr lang="en-US" smtClean="0"/>
              <a:pPr/>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14D35-AEB6-44A8-84FE-1626711A735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06815B-FADA-41B6-BEC6-DBF82FDA63F0}" type="datetimeFigureOut">
              <a:rPr lang="en-US" smtClean="0"/>
              <a:pPr/>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14D35-AEB6-44A8-84FE-1626711A735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06815B-FADA-41B6-BEC6-DBF82FDA63F0}" type="datetimeFigureOut">
              <a:rPr lang="en-US" smtClean="0"/>
              <a:pPr/>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14D35-AEB6-44A8-84FE-1626711A735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D1ACD0-7433-460A-941B-545E17E10B2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11/20/2018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D5F4A5-EFE5-4C3E-B8BD-AE82494D59C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33090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D1ACD0-7433-460A-941B-545E17E10B2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11/20/2018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D5F4A5-EFE5-4C3E-B8BD-AE82494D59C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48365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06815B-FADA-41B6-BEC6-DBF82FDA63F0}" type="datetimeFigureOut">
              <a:rPr lang="en-US" smtClean="0"/>
              <a:pPr/>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14D35-AEB6-44A8-84FE-1626711A735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06815B-FADA-41B6-BEC6-DBF82FDA63F0}" type="datetimeFigureOut">
              <a:rPr lang="en-US" smtClean="0"/>
              <a:pPr/>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14D35-AEB6-44A8-84FE-1626711A735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06815B-FADA-41B6-BEC6-DBF82FDA63F0}" type="datetimeFigureOut">
              <a:rPr lang="en-US" smtClean="0"/>
              <a:pPr/>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C14D35-AEB6-44A8-84FE-1626711A735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06815B-FADA-41B6-BEC6-DBF82FDA63F0}" type="datetimeFigureOut">
              <a:rPr lang="en-US" smtClean="0"/>
              <a:pPr/>
              <a:t>11/20/2018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C14D35-AEB6-44A8-84FE-1626711A735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06815B-FADA-41B6-BEC6-DBF82FDA63F0}" type="datetimeFigureOut">
              <a:rPr lang="en-US" smtClean="0"/>
              <a:pPr/>
              <a:t>11/20/2018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C14D35-AEB6-44A8-84FE-1626711A735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6815B-FADA-41B6-BEC6-DBF82FDA63F0}" type="datetimeFigureOut">
              <a:rPr lang="en-US" smtClean="0"/>
              <a:pPr/>
              <a:t>11/20/2018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C14D35-AEB6-44A8-84FE-1626711A735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06815B-FADA-41B6-BEC6-DBF82FDA63F0}" type="datetimeFigureOut">
              <a:rPr lang="en-US" smtClean="0"/>
              <a:pPr/>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C14D35-AEB6-44A8-84FE-1626711A735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06815B-FADA-41B6-BEC6-DBF82FDA63F0}" type="datetimeFigureOut">
              <a:rPr lang="en-US" smtClean="0"/>
              <a:pPr/>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C14D35-AEB6-44A8-84FE-1626711A735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6815B-FADA-41B6-BEC6-DBF82FDA63F0}" type="datetimeFigureOut">
              <a:rPr lang="en-US" smtClean="0"/>
              <a:pPr/>
              <a:t>11/20/2018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C14D35-AEB6-44A8-84FE-1626711A735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D1ACD0-7433-460A-941B-545E17E10B2A}" type="datetimeFigureOut">
              <a:rPr lang="en-US" smtClean="0"/>
              <a:t>11/20/2018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D5F4A5-EFE5-4C3E-B8BD-AE82494D59CD}" type="slidenum">
              <a:rPr lang="en-US" smtClean="0"/>
              <a:t>‹#›</a:t>
            </a:fld>
            <a:endParaRPr lang="en-US"/>
          </a:p>
        </p:txBody>
      </p:sp>
    </p:spTree>
    <p:extLst>
      <p:ext uri="{BB962C8B-B14F-4D97-AF65-F5344CB8AC3E}">
        <p14:creationId xmlns:p14="http://schemas.microsoft.com/office/powerpoint/2010/main" val="3704150764"/>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jpg"/><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00.xml.rels><?xml version="1.0" encoding="UTF-8" standalone="yes"?>
<Relationships xmlns="http://schemas.openxmlformats.org/package/2006/relationships"><Relationship Id="rId3" Type="http://schemas.openxmlformats.org/officeDocument/2006/relationships/diagramLayout" Target="../diagrams/layout74.xml"/><Relationship Id="rId2" Type="http://schemas.openxmlformats.org/officeDocument/2006/relationships/diagramData" Target="../diagrams/data74.xml"/><Relationship Id="rId1" Type="http://schemas.openxmlformats.org/officeDocument/2006/relationships/slideLayout" Target="../slideLayouts/slideLayout3.xml"/><Relationship Id="rId6" Type="http://schemas.microsoft.com/office/2007/relationships/diagramDrawing" Target="../diagrams/drawing74.xml"/><Relationship Id="rId5" Type="http://schemas.openxmlformats.org/officeDocument/2006/relationships/diagramColors" Target="../diagrams/colors74.xml"/><Relationship Id="rId4" Type="http://schemas.openxmlformats.org/officeDocument/2006/relationships/diagramQuickStyle" Target="../diagrams/quickStyle74.xml"/></Relationships>
</file>

<file path=ppt/slides/_rels/slide101.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diagramLayout" Target="../diagrams/layout75.xml"/><Relationship Id="rId7" Type="http://schemas.openxmlformats.org/officeDocument/2006/relationships/image" Target="../media/image33.jpeg"/><Relationship Id="rId2" Type="http://schemas.openxmlformats.org/officeDocument/2006/relationships/diagramData" Target="../diagrams/data75.xml"/><Relationship Id="rId1" Type="http://schemas.openxmlformats.org/officeDocument/2006/relationships/slideLayout" Target="../slideLayouts/slideLayout3.xml"/><Relationship Id="rId6" Type="http://schemas.microsoft.com/office/2007/relationships/diagramDrawing" Target="../diagrams/drawing75.xml"/><Relationship Id="rId5" Type="http://schemas.openxmlformats.org/officeDocument/2006/relationships/diagramColors" Target="../diagrams/colors75.xml"/><Relationship Id="rId4" Type="http://schemas.openxmlformats.org/officeDocument/2006/relationships/diagramQuickStyle" Target="../diagrams/quickStyle75.xml"/></Relationships>
</file>

<file path=ppt/slides/_rels/slide102.xml.rels><?xml version="1.0" encoding="UTF-8" standalone="yes"?>
<Relationships xmlns="http://schemas.openxmlformats.org/package/2006/relationships"><Relationship Id="rId3" Type="http://schemas.openxmlformats.org/officeDocument/2006/relationships/diagramLayout" Target="../diagrams/layout76.xml"/><Relationship Id="rId7" Type="http://schemas.openxmlformats.org/officeDocument/2006/relationships/image" Target="../media/image6.jpg"/><Relationship Id="rId2" Type="http://schemas.openxmlformats.org/officeDocument/2006/relationships/diagramData" Target="../diagrams/data76.xml"/><Relationship Id="rId1" Type="http://schemas.openxmlformats.org/officeDocument/2006/relationships/slideLayout" Target="../slideLayouts/slideLayout3.xml"/><Relationship Id="rId6" Type="http://schemas.microsoft.com/office/2007/relationships/diagramDrawing" Target="../diagrams/drawing76.xml"/><Relationship Id="rId5" Type="http://schemas.openxmlformats.org/officeDocument/2006/relationships/diagramColors" Target="../diagrams/colors76.xml"/><Relationship Id="rId4" Type="http://schemas.openxmlformats.org/officeDocument/2006/relationships/diagramQuickStyle" Target="../diagrams/quickStyle76.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77.xml"/><Relationship Id="rId7" Type="http://schemas.openxmlformats.org/officeDocument/2006/relationships/image" Target="../media/image6.jpg"/><Relationship Id="rId2" Type="http://schemas.openxmlformats.org/officeDocument/2006/relationships/diagramData" Target="../diagrams/data77.xml"/><Relationship Id="rId1" Type="http://schemas.openxmlformats.org/officeDocument/2006/relationships/slideLayout" Target="../slideLayouts/slideLayout3.xml"/><Relationship Id="rId6" Type="http://schemas.microsoft.com/office/2007/relationships/diagramDrawing" Target="../diagrams/drawing77.xml"/><Relationship Id="rId5" Type="http://schemas.openxmlformats.org/officeDocument/2006/relationships/diagramColors" Target="../diagrams/colors77.xml"/><Relationship Id="rId4" Type="http://schemas.openxmlformats.org/officeDocument/2006/relationships/diagramQuickStyle" Target="../diagrams/quickStyle77.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78.xml"/><Relationship Id="rId7" Type="http://schemas.openxmlformats.org/officeDocument/2006/relationships/image" Target="../media/image6.jpg"/><Relationship Id="rId2" Type="http://schemas.openxmlformats.org/officeDocument/2006/relationships/diagramData" Target="../diagrams/data78.xml"/><Relationship Id="rId1" Type="http://schemas.openxmlformats.org/officeDocument/2006/relationships/slideLayout" Target="../slideLayouts/slideLayout3.xml"/><Relationship Id="rId6" Type="http://schemas.microsoft.com/office/2007/relationships/diagramDrawing" Target="../diagrams/drawing78.xml"/><Relationship Id="rId5" Type="http://schemas.openxmlformats.org/officeDocument/2006/relationships/diagramColors" Target="../diagrams/colors78.xml"/><Relationship Id="rId4" Type="http://schemas.openxmlformats.org/officeDocument/2006/relationships/diagramQuickStyle" Target="../diagrams/quickStyle78.xml"/></Relationships>
</file>

<file path=ppt/slides/_rels/slide105.xml.rels><?xml version="1.0" encoding="UTF-8" standalone="yes"?>
<Relationships xmlns="http://schemas.openxmlformats.org/package/2006/relationships"><Relationship Id="rId3" Type="http://schemas.openxmlformats.org/officeDocument/2006/relationships/diagramData" Target="../diagrams/data79.xml"/><Relationship Id="rId7" Type="http://schemas.microsoft.com/office/2007/relationships/diagramDrawing" Target="../diagrams/drawing79.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79.xml"/><Relationship Id="rId5" Type="http://schemas.openxmlformats.org/officeDocument/2006/relationships/diagramQuickStyle" Target="../diagrams/quickStyle79.xml"/><Relationship Id="rId4" Type="http://schemas.openxmlformats.org/officeDocument/2006/relationships/diagramLayout" Target="../diagrams/layout79.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80.xml"/><Relationship Id="rId2" Type="http://schemas.openxmlformats.org/officeDocument/2006/relationships/diagramData" Target="../diagrams/data80.xml"/><Relationship Id="rId1" Type="http://schemas.openxmlformats.org/officeDocument/2006/relationships/slideLayout" Target="../slideLayouts/slideLayout3.xml"/><Relationship Id="rId6" Type="http://schemas.microsoft.com/office/2007/relationships/diagramDrawing" Target="../diagrams/drawing80.xml"/><Relationship Id="rId5" Type="http://schemas.openxmlformats.org/officeDocument/2006/relationships/diagramColors" Target="../diagrams/colors80.xml"/><Relationship Id="rId4" Type="http://schemas.openxmlformats.org/officeDocument/2006/relationships/diagramQuickStyle" Target="../diagrams/quickStyle80.xml"/></Relationships>
</file>

<file path=ppt/slides/_rels/slide107.xml.rels><?xml version="1.0" encoding="UTF-8" standalone="yes"?>
<Relationships xmlns="http://schemas.openxmlformats.org/package/2006/relationships"><Relationship Id="rId3" Type="http://schemas.openxmlformats.org/officeDocument/2006/relationships/diagramLayout" Target="../diagrams/layout81.xml"/><Relationship Id="rId2" Type="http://schemas.openxmlformats.org/officeDocument/2006/relationships/diagramData" Target="../diagrams/data81.xml"/><Relationship Id="rId1" Type="http://schemas.openxmlformats.org/officeDocument/2006/relationships/slideLayout" Target="../slideLayouts/slideLayout3.xml"/><Relationship Id="rId6" Type="http://schemas.microsoft.com/office/2007/relationships/diagramDrawing" Target="../diagrams/drawing81.xml"/><Relationship Id="rId5" Type="http://schemas.openxmlformats.org/officeDocument/2006/relationships/diagramColors" Target="../diagrams/colors81.xml"/><Relationship Id="rId4" Type="http://schemas.openxmlformats.org/officeDocument/2006/relationships/diagramQuickStyle" Target="../diagrams/quickStyle81.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82.xml"/><Relationship Id="rId2" Type="http://schemas.openxmlformats.org/officeDocument/2006/relationships/diagramData" Target="../diagrams/data82.xml"/><Relationship Id="rId1" Type="http://schemas.openxmlformats.org/officeDocument/2006/relationships/slideLayout" Target="../slideLayouts/slideLayout3.xml"/><Relationship Id="rId6" Type="http://schemas.microsoft.com/office/2007/relationships/diagramDrawing" Target="../diagrams/drawing82.xml"/><Relationship Id="rId5" Type="http://schemas.openxmlformats.org/officeDocument/2006/relationships/diagramColors" Target="../diagrams/colors82.xml"/><Relationship Id="rId4" Type="http://schemas.openxmlformats.org/officeDocument/2006/relationships/diagramQuickStyle" Target="../diagrams/quickStyle82.xml"/></Relationships>
</file>

<file path=ppt/slides/_rels/slide109.xml.rels><?xml version="1.0" encoding="UTF-8" standalone="yes"?>
<Relationships xmlns="http://schemas.openxmlformats.org/package/2006/relationships"><Relationship Id="rId3" Type="http://schemas.openxmlformats.org/officeDocument/2006/relationships/diagramData" Target="../diagrams/data83.xml"/><Relationship Id="rId7" Type="http://schemas.microsoft.com/office/2007/relationships/diagramDrawing" Target="../diagrams/drawing8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83.xml"/><Relationship Id="rId5" Type="http://schemas.openxmlformats.org/officeDocument/2006/relationships/diagramQuickStyle" Target="../diagrams/quickStyle83.xml"/><Relationship Id="rId4" Type="http://schemas.openxmlformats.org/officeDocument/2006/relationships/diagramLayout" Target="../diagrams/layout8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0.xml.rels><?xml version="1.0" encoding="UTF-8" standalone="yes"?>
<Relationships xmlns="http://schemas.openxmlformats.org/package/2006/relationships"><Relationship Id="rId3" Type="http://schemas.openxmlformats.org/officeDocument/2006/relationships/diagramLayout" Target="../diagrams/layout84.xml"/><Relationship Id="rId2" Type="http://schemas.openxmlformats.org/officeDocument/2006/relationships/diagramData" Target="../diagrams/data84.xml"/><Relationship Id="rId1" Type="http://schemas.openxmlformats.org/officeDocument/2006/relationships/slideLayout" Target="../slideLayouts/slideLayout3.xml"/><Relationship Id="rId6" Type="http://schemas.microsoft.com/office/2007/relationships/diagramDrawing" Target="../diagrams/drawing84.xml"/><Relationship Id="rId5" Type="http://schemas.openxmlformats.org/officeDocument/2006/relationships/diagramColors" Target="../diagrams/colors84.xml"/><Relationship Id="rId4" Type="http://schemas.openxmlformats.org/officeDocument/2006/relationships/diagramQuickStyle" Target="../diagrams/quickStyle84.xml"/></Relationships>
</file>

<file path=ppt/slides/_rels/slide111.xml.rels><?xml version="1.0" encoding="UTF-8" standalone="yes"?>
<Relationships xmlns="http://schemas.openxmlformats.org/package/2006/relationships"><Relationship Id="rId3" Type="http://schemas.openxmlformats.org/officeDocument/2006/relationships/diagramData" Target="../diagrams/data85.xml"/><Relationship Id="rId7" Type="http://schemas.microsoft.com/office/2007/relationships/diagramDrawing" Target="../diagrams/drawing8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85.xml"/><Relationship Id="rId5" Type="http://schemas.openxmlformats.org/officeDocument/2006/relationships/diagramQuickStyle" Target="../diagrams/quickStyle85.xml"/><Relationship Id="rId4" Type="http://schemas.openxmlformats.org/officeDocument/2006/relationships/diagramLayout" Target="../diagrams/layout85.xml"/></Relationships>
</file>

<file path=ppt/slides/_rels/slide112.xml.rels><?xml version="1.0" encoding="UTF-8" standalone="yes"?>
<Relationships xmlns="http://schemas.openxmlformats.org/package/2006/relationships"><Relationship Id="rId3" Type="http://schemas.openxmlformats.org/officeDocument/2006/relationships/diagramLayout" Target="../diagrams/layout86.xml"/><Relationship Id="rId2" Type="http://schemas.openxmlformats.org/officeDocument/2006/relationships/diagramData" Target="../diagrams/data86.xml"/><Relationship Id="rId1" Type="http://schemas.openxmlformats.org/officeDocument/2006/relationships/slideLayout" Target="../slideLayouts/slideLayout3.xml"/><Relationship Id="rId6" Type="http://schemas.microsoft.com/office/2007/relationships/diagramDrawing" Target="../diagrams/drawing86.xml"/><Relationship Id="rId5" Type="http://schemas.openxmlformats.org/officeDocument/2006/relationships/diagramColors" Target="../diagrams/colors86.xml"/><Relationship Id="rId4" Type="http://schemas.openxmlformats.org/officeDocument/2006/relationships/diagramQuickStyle" Target="../diagrams/quickStyle86.xml"/></Relationships>
</file>

<file path=ppt/slides/_rels/slide113.xml.rels><?xml version="1.0" encoding="UTF-8" standalone="yes"?>
<Relationships xmlns="http://schemas.openxmlformats.org/package/2006/relationships"><Relationship Id="rId3" Type="http://schemas.openxmlformats.org/officeDocument/2006/relationships/diagramData" Target="../diagrams/data87.xml"/><Relationship Id="rId7" Type="http://schemas.microsoft.com/office/2007/relationships/diagramDrawing" Target="../diagrams/drawing87.xml"/><Relationship Id="rId2" Type="http://schemas.openxmlformats.org/officeDocument/2006/relationships/image" Target="../media/image34.jpg"/><Relationship Id="rId1" Type="http://schemas.openxmlformats.org/officeDocument/2006/relationships/slideLayout" Target="../slideLayouts/slideLayout3.xml"/><Relationship Id="rId6" Type="http://schemas.openxmlformats.org/officeDocument/2006/relationships/diagramColors" Target="../diagrams/colors87.xml"/><Relationship Id="rId5" Type="http://schemas.openxmlformats.org/officeDocument/2006/relationships/diagramQuickStyle" Target="../diagrams/quickStyle87.xml"/><Relationship Id="rId4" Type="http://schemas.openxmlformats.org/officeDocument/2006/relationships/diagramLayout" Target="../diagrams/layout87.xml"/></Relationships>
</file>

<file path=ppt/slides/_rels/slide114.xml.rels><?xml version="1.0" encoding="UTF-8" standalone="yes"?>
<Relationships xmlns="http://schemas.openxmlformats.org/package/2006/relationships"><Relationship Id="rId3" Type="http://schemas.openxmlformats.org/officeDocument/2006/relationships/diagramData" Target="../diagrams/data88.xml"/><Relationship Id="rId7" Type="http://schemas.microsoft.com/office/2007/relationships/diagramDrawing" Target="../diagrams/drawing88.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88.xml"/><Relationship Id="rId5" Type="http://schemas.openxmlformats.org/officeDocument/2006/relationships/diagramQuickStyle" Target="../diagrams/quickStyle88.xml"/><Relationship Id="rId4" Type="http://schemas.openxmlformats.org/officeDocument/2006/relationships/diagramLayout" Target="../diagrams/layout88.xml"/></Relationships>
</file>

<file path=ppt/slides/_rels/slide115.xml.rels><?xml version="1.0" encoding="UTF-8" standalone="yes"?>
<Relationships xmlns="http://schemas.openxmlformats.org/package/2006/relationships"><Relationship Id="rId3" Type="http://schemas.openxmlformats.org/officeDocument/2006/relationships/diagramLayout" Target="../diagrams/layout89.xml"/><Relationship Id="rId2" Type="http://schemas.openxmlformats.org/officeDocument/2006/relationships/diagramData" Target="../diagrams/data89.xml"/><Relationship Id="rId1" Type="http://schemas.openxmlformats.org/officeDocument/2006/relationships/slideLayout" Target="../slideLayouts/slideLayout3.xml"/><Relationship Id="rId6" Type="http://schemas.microsoft.com/office/2007/relationships/diagramDrawing" Target="../diagrams/drawing89.xml"/><Relationship Id="rId5" Type="http://schemas.openxmlformats.org/officeDocument/2006/relationships/diagramColors" Target="../diagrams/colors89.xml"/><Relationship Id="rId4" Type="http://schemas.openxmlformats.org/officeDocument/2006/relationships/diagramQuickStyle" Target="../diagrams/quickStyle89.xml"/></Relationships>
</file>

<file path=ppt/slides/_rels/slide116.xml.rels><?xml version="1.0" encoding="UTF-8" standalone="yes"?>
<Relationships xmlns="http://schemas.openxmlformats.org/package/2006/relationships"><Relationship Id="rId3" Type="http://schemas.openxmlformats.org/officeDocument/2006/relationships/diagramData" Target="../diagrams/data90.xml"/><Relationship Id="rId7" Type="http://schemas.microsoft.com/office/2007/relationships/diagramDrawing" Target="../diagrams/drawing90.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90.xml"/><Relationship Id="rId5" Type="http://schemas.openxmlformats.org/officeDocument/2006/relationships/diagramQuickStyle" Target="../diagrams/quickStyle90.xml"/><Relationship Id="rId4" Type="http://schemas.openxmlformats.org/officeDocument/2006/relationships/diagramLayout" Target="../diagrams/layout90.xml"/></Relationships>
</file>

<file path=ppt/slides/_rels/slide117.xml.rels><?xml version="1.0" encoding="UTF-8" standalone="yes"?>
<Relationships xmlns="http://schemas.openxmlformats.org/package/2006/relationships"><Relationship Id="rId3" Type="http://schemas.openxmlformats.org/officeDocument/2006/relationships/diagramData" Target="../diagrams/data91.xml"/><Relationship Id="rId7" Type="http://schemas.microsoft.com/office/2007/relationships/diagramDrawing" Target="../diagrams/drawing91.xml"/><Relationship Id="rId2" Type="http://schemas.openxmlformats.org/officeDocument/2006/relationships/image" Target="../media/image35.jpg"/><Relationship Id="rId1" Type="http://schemas.openxmlformats.org/officeDocument/2006/relationships/slideLayout" Target="../slideLayouts/slideLayout3.xml"/><Relationship Id="rId6" Type="http://schemas.openxmlformats.org/officeDocument/2006/relationships/diagramColors" Target="../diagrams/colors91.xml"/><Relationship Id="rId5" Type="http://schemas.openxmlformats.org/officeDocument/2006/relationships/diagramQuickStyle" Target="../diagrams/quickStyle91.xml"/><Relationship Id="rId4" Type="http://schemas.openxmlformats.org/officeDocument/2006/relationships/diagramLayout" Target="../diagrams/layout91.xml"/></Relationships>
</file>

<file path=ppt/slides/_rels/slide118.xml.rels><?xml version="1.0" encoding="UTF-8" standalone="yes"?>
<Relationships xmlns="http://schemas.openxmlformats.org/package/2006/relationships"><Relationship Id="rId3" Type="http://schemas.openxmlformats.org/officeDocument/2006/relationships/diagramLayout" Target="../diagrams/layout92.xml"/><Relationship Id="rId2" Type="http://schemas.openxmlformats.org/officeDocument/2006/relationships/diagramData" Target="../diagrams/data92.xml"/><Relationship Id="rId1" Type="http://schemas.openxmlformats.org/officeDocument/2006/relationships/slideLayout" Target="../slideLayouts/slideLayout3.xml"/><Relationship Id="rId6" Type="http://schemas.microsoft.com/office/2007/relationships/diagramDrawing" Target="../diagrams/drawing92.xml"/><Relationship Id="rId5" Type="http://schemas.openxmlformats.org/officeDocument/2006/relationships/diagramColors" Target="../diagrams/colors92.xml"/><Relationship Id="rId4" Type="http://schemas.openxmlformats.org/officeDocument/2006/relationships/diagramQuickStyle" Target="../diagrams/quickStyle92.xml"/></Relationships>
</file>

<file path=ppt/slides/_rels/slide119.xml.rels><?xml version="1.0" encoding="UTF-8" standalone="yes"?>
<Relationships xmlns="http://schemas.openxmlformats.org/package/2006/relationships"><Relationship Id="rId3" Type="http://schemas.openxmlformats.org/officeDocument/2006/relationships/diagramData" Target="../diagrams/data93.xml"/><Relationship Id="rId7" Type="http://schemas.microsoft.com/office/2007/relationships/diagramDrawing" Target="../diagrams/drawing9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93.xml"/><Relationship Id="rId5" Type="http://schemas.openxmlformats.org/officeDocument/2006/relationships/diagramQuickStyle" Target="../diagrams/quickStyle93.xml"/><Relationship Id="rId4" Type="http://schemas.openxmlformats.org/officeDocument/2006/relationships/diagramLayout" Target="../diagrams/layout93.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7.emf"/></Relationships>
</file>

<file path=ppt/slides/_rels/slide122.xml.rels><?xml version="1.0" encoding="UTF-8" standalone="yes"?>
<Relationships xmlns="http://schemas.openxmlformats.org/package/2006/relationships"><Relationship Id="rId3" Type="http://schemas.openxmlformats.org/officeDocument/2006/relationships/package" Target="../embeddings/Microsoft_PowerPoint_Slide.sld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8.emf"/></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6.jpg"/><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6.jpg"/><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3.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3.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8.xml.rels><?xml version="1.0" encoding="UTF-8" standalone="yes"?>
<Relationships xmlns="http://schemas.openxmlformats.org/package/2006/relationships"><Relationship Id="rId8" Type="http://schemas.microsoft.com/office/2007/relationships/diagramDrawing" Target="../diagrams/drawing20.xml"/><Relationship Id="rId3" Type="http://schemas.microsoft.com/office/2007/relationships/hdphoto" Target="../media/hdphoto2.wdp"/><Relationship Id="rId7" Type="http://schemas.openxmlformats.org/officeDocument/2006/relationships/diagramColors" Target="../diagrams/colors20.xml"/><Relationship Id="rId2" Type="http://schemas.openxmlformats.org/officeDocument/2006/relationships/image" Target="../media/image9.jpeg"/><Relationship Id="rId1" Type="http://schemas.openxmlformats.org/officeDocument/2006/relationships/slideLayout" Target="../slideLayouts/slideLayout3.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3.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3.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3.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diagramLayout" Target="../diagrams/layout25.xml"/><Relationship Id="rId7" Type="http://schemas.openxmlformats.org/officeDocument/2006/relationships/image" Target="../media/image11.jpeg"/><Relationship Id="rId2" Type="http://schemas.openxmlformats.org/officeDocument/2006/relationships/diagramData" Target="../diagrams/data25.xml"/><Relationship Id="rId1" Type="http://schemas.openxmlformats.org/officeDocument/2006/relationships/slideLayout" Target="../slideLayouts/slideLayout3.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3.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3.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3.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3.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1.xml"/><Relationship Id="rId7" Type="http://schemas.openxmlformats.org/officeDocument/2006/relationships/image" Target="../media/image6.jpg"/><Relationship Id="rId2" Type="http://schemas.openxmlformats.org/officeDocument/2006/relationships/diagramData" Target="../diagrams/data31.xml"/><Relationship Id="rId1" Type="http://schemas.openxmlformats.org/officeDocument/2006/relationships/slideLayout" Target="../slideLayouts/slideLayout3.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2.xml"/><Relationship Id="rId7" Type="http://schemas.openxmlformats.org/officeDocument/2006/relationships/image" Target="../media/image6.jpg"/><Relationship Id="rId2" Type="http://schemas.openxmlformats.org/officeDocument/2006/relationships/diagramData" Target="../diagrams/data32.xml"/><Relationship Id="rId1" Type="http://schemas.openxmlformats.org/officeDocument/2006/relationships/slideLayout" Target="../slideLayouts/slideLayout3.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43.xml.rels><?xml version="1.0" encoding="UTF-8" standalone="yes"?>
<Relationships xmlns="http://schemas.openxmlformats.org/package/2006/relationships"><Relationship Id="rId8" Type="http://schemas.openxmlformats.org/officeDocument/2006/relationships/diagramColors" Target="../diagrams/colors34.xml"/><Relationship Id="rId3" Type="http://schemas.openxmlformats.org/officeDocument/2006/relationships/image" Target="../media/image12.jpeg"/><Relationship Id="rId7" Type="http://schemas.openxmlformats.org/officeDocument/2006/relationships/diagramQuickStyle" Target="../diagrams/quickStyle34.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Layout" Target="../diagrams/layout34.xml"/><Relationship Id="rId5" Type="http://schemas.openxmlformats.org/officeDocument/2006/relationships/diagramData" Target="../diagrams/data34.xml"/><Relationship Id="rId4" Type="http://schemas.microsoft.com/office/2007/relationships/hdphoto" Target="../media/hdphoto5.wdp"/><Relationship Id="rId9" Type="http://schemas.microsoft.com/office/2007/relationships/diagramDrawing" Target="../diagrams/drawing34.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3.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3.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3.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3.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3.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5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42.xml"/><Relationship Id="rId7" Type="http://schemas.openxmlformats.org/officeDocument/2006/relationships/image" Target="../media/image6.jpg"/><Relationship Id="rId2" Type="http://schemas.openxmlformats.org/officeDocument/2006/relationships/diagramData" Target="../diagrams/data42.xml"/><Relationship Id="rId1" Type="http://schemas.openxmlformats.org/officeDocument/2006/relationships/slideLayout" Target="../slideLayouts/slideLayout3.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43.xml"/><Relationship Id="rId7" Type="http://schemas.openxmlformats.org/officeDocument/2006/relationships/image" Target="../media/image6.jpg"/><Relationship Id="rId2" Type="http://schemas.openxmlformats.org/officeDocument/2006/relationships/diagramData" Target="../diagrams/data43.xml"/><Relationship Id="rId1" Type="http://schemas.openxmlformats.org/officeDocument/2006/relationships/slideLayout" Target="../slideLayouts/slideLayout3.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44.xml"/><Relationship Id="rId7" Type="http://schemas.openxmlformats.org/officeDocument/2006/relationships/image" Target="../media/image6.jpg"/><Relationship Id="rId2" Type="http://schemas.openxmlformats.org/officeDocument/2006/relationships/diagramData" Target="../diagrams/data44.xml"/><Relationship Id="rId1" Type="http://schemas.openxmlformats.org/officeDocument/2006/relationships/slideLayout" Target="../slideLayouts/slideLayout3.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45.xml"/><Relationship Id="rId7" Type="http://schemas.openxmlformats.org/officeDocument/2006/relationships/image" Target="../media/image6.jpg"/><Relationship Id="rId2" Type="http://schemas.openxmlformats.org/officeDocument/2006/relationships/diagramData" Target="../diagrams/data45.xml"/><Relationship Id="rId1" Type="http://schemas.openxmlformats.org/officeDocument/2006/relationships/slideLayout" Target="../slideLayouts/slideLayout3.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3.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3.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3.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50.xml"/><Relationship Id="rId7" Type="http://schemas.microsoft.com/office/2007/relationships/diagramDrawing" Target="../diagrams/drawing5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0.xml"/><Relationship Id="rId5" Type="http://schemas.openxmlformats.org/officeDocument/2006/relationships/diagramQuickStyle" Target="../diagrams/quickStyle50.xml"/><Relationship Id="rId4" Type="http://schemas.openxmlformats.org/officeDocument/2006/relationships/diagramLayout" Target="../diagrams/layout50.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3.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3.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6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53.xml"/><Relationship Id="rId7" Type="http://schemas.microsoft.com/office/2007/relationships/diagramDrawing" Target="../diagrams/drawing5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3.xml"/><Relationship Id="rId5" Type="http://schemas.openxmlformats.org/officeDocument/2006/relationships/diagramQuickStyle" Target="../diagrams/quickStyle53.xml"/><Relationship Id="rId4" Type="http://schemas.openxmlformats.org/officeDocument/2006/relationships/diagramLayout" Target="../diagrams/layout53.xml"/></Relationships>
</file>

<file path=ppt/slides/_rels/slide7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3.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3.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56.xml"/><Relationship Id="rId7" Type="http://schemas.microsoft.com/office/2007/relationships/diagramDrawing" Target="../diagrams/drawing5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6.xml"/><Relationship Id="rId5" Type="http://schemas.openxmlformats.org/officeDocument/2006/relationships/diagramQuickStyle" Target="../diagrams/quickStyle56.xml"/><Relationship Id="rId4" Type="http://schemas.openxmlformats.org/officeDocument/2006/relationships/diagramLayout" Target="../diagrams/layout56.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57.xml"/><Relationship Id="rId2" Type="http://schemas.openxmlformats.org/officeDocument/2006/relationships/diagramData" Target="../diagrams/data57.xml"/><Relationship Id="rId1" Type="http://schemas.openxmlformats.org/officeDocument/2006/relationships/slideLayout" Target="../slideLayouts/slideLayout3.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58.xml"/><Relationship Id="rId2" Type="http://schemas.openxmlformats.org/officeDocument/2006/relationships/diagramData" Target="../diagrams/data58.xml"/><Relationship Id="rId1" Type="http://schemas.openxmlformats.org/officeDocument/2006/relationships/slideLayout" Target="../slideLayouts/slideLayout3.xml"/><Relationship Id="rId6" Type="http://schemas.microsoft.com/office/2007/relationships/diagramDrawing" Target="../diagrams/drawing58.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59.xml"/><Relationship Id="rId7" Type="http://schemas.openxmlformats.org/officeDocument/2006/relationships/image" Target="../media/image6.jpg"/><Relationship Id="rId2" Type="http://schemas.openxmlformats.org/officeDocument/2006/relationships/diagramData" Target="../diagrams/data59.xml"/><Relationship Id="rId1" Type="http://schemas.openxmlformats.org/officeDocument/2006/relationships/slideLayout" Target="../slideLayouts/slideLayout3.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60.xml"/><Relationship Id="rId7" Type="http://schemas.openxmlformats.org/officeDocument/2006/relationships/image" Target="../media/image6.jpg"/><Relationship Id="rId2" Type="http://schemas.openxmlformats.org/officeDocument/2006/relationships/diagramData" Target="../diagrams/data60.xml"/><Relationship Id="rId1" Type="http://schemas.openxmlformats.org/officeDocument/2006/relationships/slideLayout" Target="../slideLayouts/slideLayout3.xml"/><Relationship Id="rId6" Type="http://schemas.microsoft.com/office/2007/relationships/diagramDrawing" Target="../diagrams/drawing60.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61.xml"/><Relationship Id="rId7" Type="http://schemas.microsoft.com/office/2007/relationships/diagramDrawing" Target="../diagrams/drawing6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1.xml"/><Relationship Id="rId5" Type="http://schemas.openxmlformats.org/officeDocument/2006/relationships/diagramQuickStyle" Target="../diagrams/quickStyle61.xml"/><Relationship Id="rId4" Type="http://schemas.openxmlformats.org/officeDocument/2006/relationships/diagramLayout" Target="../diagrams/layout61.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62.xml"/><Relationship Id="rId2" Type="http://schemas.openxmlformats.org/officeDocument/2006/relationships/diagramData" Target="../diagrams/data62.xml"/><Relationship Id="rId1" Type="http://schemas.openxmlformats.org/officeDocument/2006/relationships/slideLayout" Target="../slideLayouts/slideLayout3.xml"/><Relationship Id="rId6" Type="http://schemas.microsoft.com/office/2007/relationships/diagramDrawing" Target="../diagrams/drawing62.xml"/><Relationship Id="rId5" Type="http://schemas.openxmlformats.org/officeDocument/2006/relationships/diagramColors" Target="../diagrams/colors62.xml"/><Relationship Id="rId4" Type="http://schemas.openxmlformats.org/officeDocument/2006/relationships/diagramQuickStyle" Target="../diagrams/quickStyle62.xml"/></Relationships>
</file>

<file path=ppt/slides/_rels/slide85.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diagramLayout" Target="../diagrams/layout63.xml"/><Relationship Id="rId7" Type="http://schemas.openxmlformats.org/officeDocument/2006/relationships/image" Target="../media/image26.png"/><Relationship Id="rId2" Type="http://schemas.openxmlformats.org/officeDocument/2006/relationships/diagramData" Target="../diagrams/data63.xml"/><Relationship Id="rId1" Type="http://schemas.openxmlformats.org/officeDocument/2006/relationships/slideLayout" Target="../slideLayouts/slideLayout3.xml"/><Relationship Id="rId6" Type="http://schemas.microsoft.com/office/2007/relationships/diagramDrawing" Target="../diagrams/drawing63.xml"/><Relationship Id="rId5" Type="http://schemas.openxmlformats.org/officeDocument/2006/relationships/diagramColors" Target="../diagrams/colors63.xml"/><Relationship Id="rId4" Type="http://schemas.openxmlformats.org/officeDocument/2006/relationships/diagramQuickStyle" Target="../diagrams/quickStyle63.xml"/></Relationships>
</file>

<file path=ppt/slides/_rels/slide86.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diagramLayout" Target="../diagrams/layout64.xml"/><Relationship Id="rId7" Type="http://schemas.openxmlformats.org/officeDocument/2006/relationships/image" Target="../media/image26.png"/><Relationship Id="rId2" Type="http://schemas.openxmlformats.org/officeDocument/2006/relationships/diagramData" Target="../diagrams/data64.xml"/><Relationship Id="rId1" Type="http://schemas.openxmlformats.org/officeDocument/2006/relationships/slideLayout" Target="../slideLayouts/slideLayout3.xml"/><Relationship Id="rId6" Type="http://schemas.microsoft.com/office/2007/relationships/diagramDrawing" Target="../diagrams/drawing64.xml"/><Relationship Id="rId5" Type="http://schemas.openxmlformats.org/officeDocument/2006/relationships/diagramColors" Target="../diagrams/colors64.xml"/><Relationship Id="rId4" Type="http://schemas.openxmlformats.org/officeDocument/2006/relationships/diagramQuickStyle" Target="../diagrams/quickStyle64.xml"/></Relationships>
</file>

<file path=ppt/slides/_rels/slide87.xml.rels><?xml version="1.0" encoding="UTF-8" standalone="yes"?>
<Relationships xmlns="http://schemas.openxmlformats.org/package/2006/relationships"><Relationship Id="rId3" Type="http://schemas.openxmlformats.org/officeDocument/2006/relationships/diagramData" Target="../diagrams/data65.xml"/><Relationship Id="rId7" Type="http://schemas.microsoft.com/office/2007/relationships/diagramDrawing" Target="../diagrams/drawing6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65.xml"/><Relationship Id="rId5" Type="http://schemas.openxmlformats.org/officeDocument/2006/relationships/diagramQuickStyle" Target="../diagrams/quickStyle65.xml"/><Relationship Id="rId4" Type="http://schemas.openxmlformats.org/officeDocument/2006/relationships/diagramLayout" Target="../diagrams/layout65.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66.xml"/><Relationship Id="rId2" Type="http://schemas.openxmlformats.org/officeDocument/2006/relationships/diagramData" Target="../diagrams/data66.xml"/><Relationship Id="rId1" Type="http://schemas.openxmlformats.org/officeDocument/2006/relationships/slideLayout" Target="../slideLayouts/slideLayout3.xml"/><Relationship Id="rId6" Type="http://schemas.microsoft.com/office/2007/relationships/diagramDrawing" Target="../diagrams/drawing66.xml"/><Relationship Id="rId5" Type="http://schemas.openxmlformats.org/officeDocument/2006/relationships/diagramColors" Target="../diagrams/colors66.xml"/><Relationship Id="rId4" Type="http://schemas.openxmlformats.org/officeDocument/2006/relationships/diagramQuickStyle" Target="../diagrams/quickStyle66.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67.xml"/><Relationship Id="rId7" Type="http://schemas.microsoft.com/office/2007/relationships/diagramDrawing" Target="../diagrams/drawing6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67.xml"/><Relationship Id="rId5" Type="http://schemas.openxmlformats.org/officeDocument/2006/relationships/diagramQuickStyle" Target="../diagrams/quickStyle67.xml"/><Relationship Id="rId4" Type="http://schemas.openxmlformats.org/officeDocument/2006/relationships/diagramLayout" Target="../diagrams/layout6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68.xml"/><Relationship Id="rId2" Type="http://schemas.openxmlformats.org/officeDocument/2006/relationships/diagramData" Target="../diagrams/data68.xml"/><Relationship Id="rId1" Type="http://schemas.openxmlformats.org/officeDocument/2006/relationships/slideLayout" Target="../slideLayouts/slideLayout3.xml"/><Relationship Id="rId6" Type="http://schemas.microsoft.com/office/2007/relationships/diagramDrawing" Target="../diagrams/drawing68.xml"/><Relationship Id="rId5" Type="http://schemas.openxmlformats.org/officeDocument/2006/relationships/diagramColors" Target="../diagrams/colors68.xml"/><Relationship Id="rId4" Type="http://schemas.openxmlformats.org/officeDocument/2006/relationships/diagramQuickStyle" Target="../diagrams/quickStyle68.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69.xml"/><Relationship Id="rId2" Type="http://schemas.openxmlformats.org/officeDocument/2006/relationships/diagramData" Target="../diagrams/data69.xml"/><Relationship Id="rId1" Type="http://schemas.openxmlformats.org/officeDocument/2006/relationships/slideLayout" Target="../slideLayouts/slideLayout3.xml"/><Relationship Id="rId6" Type="http://schemas.microsoft.com/office/2007/relationships/diagramDrawing" Target="../diagrams/drawing69.xml"/><Relationship Id="rId5" Type="http://schemas.openxmlformats.org/officeDocument/2006/relationships/diagramColors" Target="../diagrams/colors69.xml"/><Relationship Id="rId4" Type="http://schemas.openxmlformats.org/officeDocument/2006/relationships/diagramQuickStyle" Target="../diagrams/quickStyle69.xml"/></Relationships>
</file>

<file path=ppt/slides/_rels/slide9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8.wdp"/></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70.xml"/><Relationship Id="rId2" Type="http://schemas.openxmlformats.org/officeDocument/2006/relationships/diagramData" Target="../diagrams/data70.xml"/><Relationship Id="rId1" Type="http://schemas.openxmlformats.org/officeDocument/2006/relationships/slideLayout" Target="../slideLayouts/slideLayout3.xml"/><Relationship Id="rId6" Type="http://schemas.microsoft.com/office/2007/relationships/diagramDrawing" Target="../diagrams/drawing70.xml"/><Relationship Id="rId5" Type="http://schemas.openxmlformats.org/officeDocument/2006/relationships/diagramColors" Target="../diagrams/colors70.xml"/><Relationship Id="rId4" Type="http://schemas.openxmlformats.org/officeDocument/2006/relationships/diagramQuickStyle" Target="../diagrams/quickStyle70.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71.xml"/><Relationship Id="rId2" Type="http://schemas.openxmlformats.org/officeDocument/2006/relationships/diagramData" Target="../diagrams/data71.xml"/><Relationship Id="rId1" Type="http://schemas.openxmlformats.org/officeDocument/2006/relationships/slideLayout" Target="../slideLayouts/slideLayout3.xml"/><Relationship Id="rId6" Type="http://schemas.microsoft.com/office/2007/relationships/diagramDrawing" Target="../diagrams/drawing71.xml"/><Relationship Id="rId5" Type="http://schemas.openxmlformats.org/officeDocument/2006/relationships/diagramColors" Target="../diagrams/colors71.xml"/><Relationship Id="rId4" Type="http://schemas.openxmlformats.org/officeDocument/2006/relationships/diagramQuickStyle" Target="../diagrams/quickStyle71.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72.xml"/><Relationship Id="rId2" Type="http://schemas.openxmlformats.org/officeDocument/2006/relationships/diagramData" Target="../diagrams/data72.xml"/><Relationship Id="rId1" Type="http://schemas.openxmlformats.org/officeDocument/2006/relationships/slideLayout" Target="../slideLayouts/slideLayout3.xml"/><Relationship Id="rId6" Type="http://schemas.microsoft.com/office/2007/relationships/diagramDrawing" Target="../diagrams/drawing72.xml"/><Relationship Id="rId5" Type="http://schemas.openxmlformats.org/officeDocument/2006/relationships/diagramColors" Target="../diagrams/colors72.xml"/><Relationship Id="rId4" Type="http://schemas.openxmlformats.org/officeDocument/2006/relationships/diagramQuickStyle" Target="../diagrams/quickStyle72.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73.xml"/><Relationship Id="rId2" Type="http://schemas.openxmlformats.org/officeDocument/2006/relationships/diagramData" Target="../diagrams/data73.xml"/><Relationship Id="rId1" Type="http://schemas.openxmlformats.org/officeDocument/2006/relationships/slideLayout" Target="../slideLayouts/slideLayout3.xml"/><Relationship Id="rId6" Type="http://schemas.microsoft.com/office/2007/relationships/diagramDrawing" Target="../diagrams/drawing73.xml"/><Relationship Id="rId5" Type="http://schemas.openxmlformats.org/officeDocument/2006/relationships/diagramColors" Target="../diagrams/colors73.xml"/><Relationship Id="rId4" Type="http://schemas.openxmlformats.org/officeDocument/2006/relationships/diagramQuickStyle" Target="../diagrams/quickStyle73.xml"/></Relationships>
</file>

<file path=ppt/slides/_rels/slide9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image" Target="../media/image28.jpeg"/><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31.jpe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people standing in a room&#10;&#10;Description generated with very high confidence">
            <a:extLst>
              <a:ext uri="{FF2B5EF4-FFF2-40B4-BE49-F238E27FC236}">
                <a16:creationId xmlns:a16="http://schemas.microsoft.com/office/drawing/2014/main" id="{0760E6A4-E4E0-40B5-B2EE-22365388D76A}"/>
              </a:ext>
            </a:extLst>
          </p:cNvPr>
          <p:cNvPicPr>
            <a:picLocks noChangeAspect="1"/>
          </p:cNvPicPr>
          <p:nvPr/>
        </p:nvPicPr>
        <p:blipFill rotWithShape="1">
          <a:blip r:embed="rId2">
            <a:extLst>
              <a:ext uri="{28A0092B-C50C-407E-A947-70E740481C1C}">
                <a14:useLocalDpi xmlns:a14="http://schemas.microsoft.com/office/drawing/2010/main" val="0"/>
              </a:ext>
            </a:extLst>
          </a:blip>
          <a:srcRect l="18410" t="9091" r="32661"/>
          <a:stretch/>
        </p:blipFill>
        <p:spPr>
          <a:xfrm>
            <a:off x="3614166" y="1"/>
            <a:ext cx="5529834" cy="6857999"/>
          </a:xfrm>
          <a:prstGeom prst="rect">
            <a:avLst/>
          </a:prstGeom>
        </p:spPr>
      </p:pic>
      <p:sp>
        <p:nvSpPr>
          <p:cNvPr id="52" name="Freeform 8">
            <a:extLst>
              <a:ext uri="{FF2B5EF4-FFF2-40B4-BE49-F238E27FC236}">
                <a16:creationId xmlns:a16="http://schemas.microsoft.com/office/drawing/2014/main" id="{9225B0D8-E56E-4ACC-A464-81F4062765C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 y="-478"/>
            <a:ext cx="7101525"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11">
            <a:extLst>
              <a:ext uri="{FF2B5EF4-FFF2-40B4-BE49-F238E27FC236}">
                <a16:creationId xmlns:a16="http://schemas.microsoft.com/office/drawing/2014/main" id="{8F5D1B28-3976-4367-807C-CAD629CDD8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 y="-478"/>
            <a:ext cx="6058539"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A9F0C9-32D7-4648-9471-5E65B20006B9}"/>
              </a:ext>
            </a:extLst>
          </p:cNvPr>
          <p:cNvSpPr>
            <a:spLocks noGrp="1"/>
          </p:cNvSpPr>
          <p:nvPr>
            <p:ph type="ctrTitle"/>
          </p:nvPr>
        </p:nvSpPr>
        <p:spPr>
          <a:xfrm>
            <a:off x="245272" y="228600"/>
            <a:ext cx="5529834" cy="3320973"/>
          </a:xfrm>
        </p:spPr>
        <p:txBody>
          <a:bodyPr anchor="t">
            <a:noAutofit/>
          </a:bodyPr>
          <a:lstStyle/>
          <a:p>
            <a:pPr algn="l"/>
            <a:r>
              <a:rPr lang="en-US" sz="8800" dirty="0">
                <a:effectLst>
                  <a:outerShdw blurRad="38100" dist="38100" dir="2700000" algn="tl">
                    <a:srgbClr val="000000">
                      <a:alpha val="43137"/>
                    </a:srgbClr>
                  </a:outerShdw>
                </a:effectLst>
                <a:latin typeface="Gill Sans MT" panose="020B0502020104020203" pitchFamily="34" charset="0"/>
              </a:rPr>
              <a:t>Sanga </a:t>
            </a:r>
            <a:br>
              <a:rPr lang="en-US" sz="8800" dirty="0">
                <a:effectLst>
                  <a:outerShdw blurRad="38100" dist="38100" dir="2700000" algn="tl">
                    <a:srgbClr val="000000">
                      <a:alpha val="43137"/>
                    </a:srgbClr>
                  </a:outerShdw>
                </a:effectLst>
                <a:latin typeface="Gill Sans MT" panose="020B0502020104020203" pitchFamily="34" charset="0"/>
              </a:rPr>
            </a:br>
            <a:r>
              <a:rPr lang="en-US" sz="8800" dirty="0" err="1">
                <a:effectLst>
                  <a:outerShdw blurRad="38100" dist="38100" dir="2700000" algn="tl">
                    <a:srgbClr val="000000">
                      <a:alpha val="43137"/>
                    </a:srgbClr>
                  </a:outerShdw>
                </a:effectLst>
                <a:latin typeface="Gill Sans MT" panose="020B0502020104020203" pitchFamily="34" charset="0"/>
              </a:rPr>
              <a:t>Sanga</a:t>
            </a:r>
            <a:r>
              <a:rPr lang="en-US" sz="8800" dirty="0">
                <a:effectLst>
                  <a:outerShdw blurRad="38100" dist="38100" dir="2700000" algn="tl">
                    <a:srgbClr val="000000">
                      <a:alpha val="43137"/>
                    </a:srgbClr>
                  </a:outerShdw>
                </a:effectLst>
                <a:latin typeface="Gill Sans MT" panose="020B0502020104020203" pitchFamily="34" charset="0"/>
              </a:rPr>
              <a:t> </a:t>
            </a:r>
            <a:r>
              <a:rPr lang="en-US" sz="8800" dirty="0" smtClean="0">
                <a:effectLst>
                  <a:outerShdw blurRad="38100" dist="38100" dir="2700000" algn="tl">
                    <a:srgbClr val="000000">
                      <a:alpha val="43137"/>
                    </a:srgbClr>
                  </a:outerShdw>
                </a:effectLst>
                <a:latin typeface="Gill Sans MT" panose="020B0502020104020203" pitchFamily="34" charset="0"/>
              </a:rPr>
              <a:t>Pastors’ </a:t>
            </a:r>
            <a:r>
              <a:rPr lang="en-US" sz="8800" dirty="0">
                <a:effectLst>
                  <a:outerShdw blurRad="38100" dist="38100" dir="2700000" algn="tl">
                    <a:srgbClr val="000000">
                      <a:alpha val="43137"/>
                    </a:srgbClr>
                  </a:outerShdw>
                </a:effectLst>
                <a:latin typeface="Gill Sans MT" panose="020B0502020104020203" pitchFamily="34" charset="0"/>
              </a:rPr>
              <a:t/>
            </a:r>
            <a:br>
              <a:rPr lang="en-US" sz="8800" dirty="0">
                <a:effectLst>
                  <a:outerShdw blurRad="38100" dist="38100" dir="2700000" algn="tl">
                    <a:srgbClr val="000000">
                      <a:alpha val="43137"/>
                    </a:srgbClr>
                  </a:outerShdw>
                </a:effectLst>
                <a:latin typeface="Gill Sans MT" panose="020B0502020104020203" pitchFamily="34" charset="0"/>
              </a:rPr>
            </a:br>
            <a:r>
              <a:rPr lang="en-US" sz="8800" dirty="0">
                <a:effectLst>
                  <a:outerShdw blurRad="38100" dist="38100" dir="2700000" algn="tl">
                    <a:srgbClr val="000000">
                      <a:alpha val="43137"/>
                    </a:srgbClr>
                  </a:outerShdw>
                </a:effectLst>
                <a:latin typeface="Gill Sans MT" panose="020B0502020104020203" pitchFamily="34" charset="0"/>
              </a:rPr>
              <a:t>Conference</a:t>
            </a:r>
            <a:endParaRPr lang="en-GB" sz="8800" dirty="0">
              <a:effectLst>
                <a:outerShdw blurRad="38100" dist="38100" dir="2700000" algn="tl">
                  <a:srgbClr val="000000">
                    <a:alpha val="43137"/>
                  </a:srgbClr>
                </a:outerShdw>
              </a:effectLst>
              <a:latin typeface="Gill Sans MT" panose="020B0502020104020203" pitchFamily="34" charset="0"/>
            </a:endParaRPr>
          </a:p>
        </p:txBody>
      </p:sp>
      <p:sp>
        <p:nvSpPr>
          <p:cNvPr id="3" name="Subtitle 2">
            <a:extLst>
              <a:ext uri="{FF2B5EF4-FFF2-40B4-BE49-F238E27FC236}">
                <a16:creationId xmlns:a16="http://schemas.microsoft.com/office/drawing/2014/main" id="{BE9EF3B6-673D-4C45-A23A-A9F961E3A7D2}"/>
              </a:ext>
            </a:extLst>
          </p:cNvPr>
          <p:cNvSpPr>
            <a:spLocks noGrp="1"/>
          </p:cNvSpPr>
          <p:nvPr>
            <p:ph type="subTitle" idx="1"/>
          </p:nvPr>
        </p:nvSpPr>
        <p:spPr>
          <a:xfrm>
            <a:off x="262332" y="5473875"/>
            <a:ext cx="6855615" cy="1155525"/>
          </a:xfrm>
        </p:spPr>
        <p:txBody>
          <a:bodyPr anchor="b">
            <a:noAutofit/>
          </a:bodyPr>
          <a:lstStyle/>
          <a:p>
            <a:pPr algn="l">
              <a:spcBef>
                <a:spcPts val="0"/>
              </a:spcBef>
            </a:pPr>
            <a:r>
              <a:rPr lang="en-US" sz="4400" dirty="0">
                <a:effectLst>
                  <a:outerShdw blurRad="38100" dist="38100" dir="2700000" algn="tl">
                    <a:srgbClr val="000000">
                      <a:alpha val="43137"/>
                    </a:srgbClr>
                  </a:outerShdw>
                </a:effectLst>
                <a:latin typeface="Gill Sans MT" panose="020B0502020104020203" pitchFamily="34" charset="0"/>
              </a:rPr>
              <a:t>Presenter, Phil Morrison</a:t>
            </a:r>
            <a:endParaRPr lang="en-GB" sz="4400" dirty="0">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299490268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743200" y="4191000"/>
            <a:ext cx="6400800" cy="2895600"/>
          </a:xfrm>
        </p:spPr>
        <p:txBody>
          <a:bodyPr>
            <a:noAutofit/>
          </a:bodyPr>
          <a:lstStyle/>
          <a:p>
            <a:endParaRPr lang="en-US" sz="3400" dirty="0"/>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0"/>
            <a:ext cx="1066800" cy="2939266"/>
          </a:xfrm>
          <a:prstGeom prst="rect">
            <a:avLst/>
          </a:prstGeom>
          <a:noFill/>
        </p:spPr>
        <p:txBody>
          <a:bodyPr wrap="square" rtlCol="0">
            <a:spAutoFit/>
          </a:bodyPr>
          <a:lstStyle/>
          <a:p>
            <a:r>
              <a:rPr lang="en-US" sz="18500" dirty="0">
                <a:effectLst>
                  <a:outerShdw blurRad="38100" dist="38100" dir="2700000" algn="tl">
                    <a:srgbClr val="000000">
                      <a:alpha val="43137"/>
                    </a:srgbClr>
                  </a:outerShdw>
                </a:effectLst>
                <a:latin typeface="Algerian" pitchFamily="82" charset="0"/>
                <a:ea typeface="Gungsuh" pitchFamily="18" charset="-127"/>
              </a:rPr>
              <a:t>1</a:t>
            </a: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05200" y="1371600"/>
            <a:ext cx="4419600" cy="4419600"/>
          </a:xfrm>
          <a:prstGeom prst="rect">
            <a:avLst/>
          </a:prstGeom>
        </p:spPr>
      </p:pic>
    </p:spTree>
    <p:extLst>
      <p:ext uri="{BB962C8B-B14F-4D97-AF65-F5344CB8AC3E}">
        <p14:creationId xmlns:p14="http://schemas.microsoft.com/office/powerpoint/2010/main" val="326260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667000" y="-609600"/>
            <a:ext cx="6477000" cy="4419600"/>
          </a:xfrm>
        </p:spPr>
        <p:txBody>
          <a:bodyPr>
            <a:noAutofit/>
          </a:bodyPr>
          <a:lstStyle/>
          <a:p>
            <a:r>
              <a:rPr lang="en-US" sz="4800" dirty="0">
                <a:solidFill>
                  <a:schemeClr val="accent1"/>
                </a:solidFill>
              </a:rPr>
              <a:t>4. Find a way to provide incentive or reward for reaching goals or milestones.</a:t>
            </a:r>
            <a:endParaRPr lang="en-US" sz="4800" b="1" dirty="0">
              <a:solidFill>
                <a:schemeClr val="accent1"/>
              </a:solidFill>
            </a:endParaRPr>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0"/>
            <a:ext cx="1066800" cy="29392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5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lgerian" pitchFamily="82" charset="0"/>
                <a:ea typeface="Gungsuh" pitchFamily="18" charset="-127"/>
                <a:cs typeface="+mn-cs"/>
              </a:rPr>
              <a:t>5</a:t>
            </a:r>
          </a:p>
        </p:txBody>
      </p:sp>
    </p:spTree>
    <p:extLst>
      <p:ext uri="{BB962C8B-B14F-4D97-AF65-F5344CB8AC3E}">
        <p14:creationId xmlns:p14="http://schemas.microsoft.com/office/powerpoint/2010/main" val="416707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590800" y="-2209800"/>
            <a:ext cx="6477000" cy="4419600"/>
          </a:xfrm>
        </p:spPr>
        <p:txBody>
          <a:bodyPr>
            <a:noAutofit/>
          </a:bodyPr>
          <a:lstStyle/>
          <a:p>
            <a:r>
              <a:rPr lang="en-US" sz="4800" dirty="0">
                <a:solidFill>
                  <a:schemeClr val="accent1"/>
                </a:solidFill>
              </a:rPr>
              <a:t>5. Celebrate victories as a team.</a:t>
            </a:r>
            <a:endParaRPr lang="en-US" sz="4800" b="1" dirty="0">
              <a:solidFill>
                <a:schemeClr val="accent1"/>
              </a:solidFill>
            </a:endParaRPr>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0"/>
            <a:ext cx="1066800" cy="29392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5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lgerian" pitchFamily="82" charset="0"/>
                <a:ea typeface="Gungsuh" pitchFamily="18" charset="-127"/>
                <a:cs typeface="+mn-cs"/>
              </a:rPr>
              <a:t>5</a:t>
            </a:r>
          </a:p>
        </p:txBody>
      </p:sp>
      <p:pic>
        <p:nvPicPr>
          <p:cNvPr id="6" name="Picture 5" descr="celebration-happy-customers.jpg"/>
          <p:cNvPicPr>
            <a:picLocks noChangeAspect="1"/>
          </p:cNvPicPr>
          <p:nvPr/>
        </p:nvPicPr>
        <p:blipFill>
          <a:blip r:embed="rId7" cstate="print">
            <a:duotone>
              <a:prstClr val="black"/>
              <a:schemeClr val="tx2">
                <a:tint val="45000"/>
                <a:satMod val="400000"/>
              </a:schemeClr>
            </a:duotone>
            <a:extLst>
              <a:ext uri="{BEBA8EAE-BF5A-486C-A8C5-ECC9F3942E4B}">
                <a14:imgProps xmlns:a14="http://schemas.microsoft.com/office/drawing/2010/main">
                  <a14:imgLayer r:embed="rId8">
                    <a14:imgEffect>
                      <a14:sharpenSoften amount="50000"/>
                    </a14:imgEffect>
                  </a14:imgLayer>
                </a14:imgProps>
              </a:ext>
            </a:extLst>
          </a:blip>
          <a:srcRect/>
          <a:stretch>
            <a:fillRect/>
          </a:stretch>
        </p:blipFill>
        <p:spPr bwMode="auto">
          <a:xfrm>
            <a:off x="0" y="2743200"/>
            <a:ext cx="9144000" cy="4114800"/>
          </a:xfrm>
          <a:prstGeom prst="rect">
            <a:avLst/>
          </a:prstGeom>
          <a:noFill/>
          <a:ln w="9525">
            <a:noFill/>
            <a:miter lim="800000"/>
            <a:headEnd/>
            <a:tailEnd/>
          </a:ln>
        </p:spPr>
      </p:pic>
    </p:spTree>
    <p:extLst>
      <p:ext uri="{BB962C8B-B14F-4D97-AF65-F5344CB8AC3E}">
        <p14:creationId xmlns:p14="http://schemas.microsoft.com/office/powerpoint/2010/main" val="31732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743200" y="-152400"/>
            <a:ext cx="6400800" cy="7010400"/>
          </a:xfrm>
        </p:spPr>
        <p:txBody>
          <a:bodyPr>
            <a:noAutofit/>
          </a:bodyPr>
          <a:lstStyle/>
          <a:p>
            <a:endParaRPr lang="en-US" sz="6600" dirty="0">
              <a:solidFill>
                <a:schemeClr val="accent6">
                  <a:lumMod val="75000"/>
                </a:schemeClr>
              </a:solidFill>
            </a:endParaRPr>
          </a:p>
          <a:p>
            <a:endParaRPr lang="en-US" sz="6600" dirty="0">
              <a:solidFill>
                <a:schemeClr val="accent6">
                  <a:lumMod val="75000"/>
                </a:schemeClr>
              </a:solidFill>
            </a:endParaRPr>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9399" y="2442210"/>
            <a:ext cx="5948013" cy="3348990"/>
          </a:xfrm>
          <a:prstGeom prst="rect">
            <a:avLst/>
          </a:prstGeom>
        </p:spPr>
      </p:pic>
      <p:sp>
        <p:nvSpPr>
          <p:cNvPr id="3" name="TextBox 2"/>
          <p:cNvSpPr txBox="1"/>
          <p:nvPr/>
        </p:nvSpPr>
        <p:spPr>
          <a:xfrm>
            <a:off x="2514600" y="685800"/>
            <a:ext cx="6403005" cy="1708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0" b="1" i="0" u="none" strike="noStrike" kern="1200" cap="none" spc="0" normalizeH="0" baseline="0" noProof="0" dirty="0">
                <a:ln>
                  <a:noFill/>
                </a:ln>
                <a:solidFill>
                  <a:srgbClr val="EE7D00"/>
                </a:solidFill>
                <a:effectLst/>
                <a:uLnTx/>
                <a:uFillTx/>
                <a:latin typeface="Aharoni" panose="02010803020104030203" pitchFamily="2" charset="-79"/>
                <a:ea typeface="+mn-ea"/>
                <a:cs typeface="Aharoni" panose="02010803020104030203" pitchFamily="2" charset="-79"/>
              </a:rPr>
              <a:t>Neighbor</a:t>
            </a:r>
          </a:p>
        </p:txBody>
      </p:sp>
    </p:spTree>
    <p:extLst>
      <p:ext uri="{BB962C8B-B14F-4D97-AF65-F5344CB8AC3E}">
        <p14:creationId xmlns:p14="http://schemas.microsoft.com/office/powerpoint/2010/main" val="297732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743200" y="-152400"/>
            <a:ext cx="6400800" cy="7010400"/>
          </a:xfrm>
        </p:spPr>
        <p:txBody>
          <a:bodyPr>
            <a:noAutofit/>
          </a:bodyPr>
          <a:lstStyle/>
          <a:p>
            <a:endParaRPr lang="en-US" sz="6600" dirty="0">
              <a:solidFill>
                <a:schemeClr val="accent6">
                  <a:lumMod val="75000"/>
                </a:schemeClr>
              </a:solidFill>
            </a:endParaRPr>
          </a:p>
          <a:p>
            <a:endParaRPr lang="en-US" sz="6600" dirty="0">
              <a:solidFill>
                <a:schemeClr val="accent6">
                  <a:lumMod val="75000"/>
                </a:schemeClr>
              </a:solidFill>
            </a:endParaRPr>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6743" y="3962401"/>
            <a:ext cx="2743201" cy="2139210"/>
          </a:xfrm>
          <a:prstGeom prst="rect">
            <a:avLst/>
          </a:prstGeom>
        </p:spPr>
      </p:pic>
      <p:sp>
        <p:nvSpPr>
          <p:cNvPr id="3" name="TextBox 2"/>
          <p:cNvSpPr txBox="1"/>
          <p:nvPr/>
        </p:nvSpPr>
        <p:spPr>
          <a:xfrm>
            <a:off x="76200" y="2938905"/>
            <a:ext cx="3657600"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EE7D00"/>
                </a:solidFill>
                <a:effectLst/>
                <a:uLnTx/>
                <a:uFillTx/>
                <a:latin typeface="Aharoni" panose="02010803020104030203" pitchFamily="2" charset="-79"/>
                <a:ea typeface="+mn-ea"/>
                <a:cs typeface="Aharoni" panose="02010803020104030203" pitchFamily="2" charset="-79"/>
              </a:rPr>
              <a:t>Neighbor</a:t>
            </a:r>
          </a:p>
        </p:txBody>
      </p:sp>
      <p:sp>
        <p:nvSpPr>
          <p:cNvPr id="5" name="TextBox 4">
            <a:extLst>
              <a:ext uri="{FF2B5EF4-FFF2-40B4-BE49-F238E27FC236}">
                <a16:creationId xmlns:a16="http://schemas.microsoft.com/office/drawing/2014/main" id="{9F54B917-BC21-4A66-AF51-83D0F02059B8}"/>
              </a:ext>
            </a:extLst>
          </p:cNvPr>
          <p:cNvSpPr txBox="1"/>
          <p:nvPr/>
        </p:nvSpPr>
        <p:spPr>
          <a:xfrm>
            <a:off x="3200400" y="29029"/>
            <a:ext cx="5867400" cy="6863417"/>
          </a:xfrm>
          <a:prstGeom prst="rect">
            <a:avLst/>
          </a:prstGeom>
          <a:noFill/>
        </p:spPr>
        <p:txBody>
          <a:bodyPr wrap="square" rtlCol="0">
            <a:spAutoFit/>
          </a:bodyPr>
          <a:lstStyle/>
          <a:p>
            <a:pPr marL="342900" indent="-342900">
              <a:buAutoNum type="arabicPeriod"/>
            </a:pPr>
            <a:r>
              <a:rPr lang="en-US" sz="4000" b="1" dirty="0">
                <a:solidFill>
                  <a:schemeClr val="bg1"/>
                </a:solidFill>
                <a:effectLst>
                  <a:outerShdw blurRad="38100" dist="38100" dir="2700000" algn="tl">
                    <a:srgbClr val="000000">
                      <a:alpha val="43137"/>
                    </a:srgbClr>
                  </a:outerShdw>
                </a:effectLst>
              </a:rPr>
              <a:t> How is inattention to results seen in my ministry or team?</a:t>
            </a:r>
          </a:p>
          <a:p>
            <a:pPr marL="342900" indent="-342900">
              <a:buAutoNum type="arabicPeriod"/>
            </a:pPr>
            <a:r>
              <a:rPr lang="en-US" sz="4000" b="1" dirty="0">
                <a:solidFill>
                  <a:schemeClr val="bg1"/>
                </a:solidFill>
                <a:effectLst>
                  <a:outerShdw blurRad="38100" dist="38100" dir="2700000" algn="tl">
                    <a:srgbClr val="000000">
                      <a:alpha val="43137"/>
                    </a:srgbClr>
                  </a:outerShdw>
                </a:effectLst>
              </a:rPr>
              <a:t> The presenter said the way to address this is through servanthood. How can team leaders and members practice serving each other and the team to accomplish the overall mission?</a:t>
            </a:r>
            <a:endParaRPr lang="en-GB"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5168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743200" y="-152400"/>
            <a:ext cx="6400800" cy="7010400"/>
          </a:xfrm>
        </p:spPr>
        <p:txBody>
          <a:bodyPr>
            <a:noAutofit/>
          </a:bodyPr>
          <a:lstStyle/>
          <a:p>
            <a:endParaRPr lang="en-US" sz="6600" dirty="0">
              <a:solidFill>
                <a:schemeClr val="accent6">
                  <a:lumMod val="75000"/>
                </a:schemeClr>
              </a:solidFill>
            </a:endParaRPr>
          </a:p>
          <a:p>
            <a:endParaRPr lang="en-US" sz="6600" dirty="0">
              <a:solidFill>
                <a:schemeClr val="accent6">
                  <a:lumMod val="75000"/>
                </a:schemeClr>
              </a:solidFill>
            </a:endParaRPr>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6743" y="3962401"/>
            <a:ext cx="2743201" cy="2139210"/>
          </a:xfrm>
          <a:prstGeom prst="rect">
            <a:avLst/>
          </a:prstGeom>
        </p:spPr>
      </p:pic>
      <p:sp>
        <p:nvSpPr>
          <p:cNvPr id="3" name="TextBox 2"/>
          <p:cNvSpPr txBox="1"/>
          <p:nvPr/>
        </p:nvSpPr>
        <p:spPr>
          <a:xfrm>
            <a:off x="76200" y="2938905"/>
            <a:ext cx="3657600"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EE7D00"/>
                </a:solidFill>
                <a:effectLst/>
                <a:uLnTx/>
                <a:uFillTx/>
                <a:latin typeface="Aharoni" panose="02010803020104030203" pitchFamily="2" charset="-79"/>
                <a:ea typeface="+mn-ea"/>
                <a:cs typeface="Aharoni" panose="02010803020104030203" pitchFamily="2" charset="-79"/>
              </a:rPr>
              <a:t>Neighbor</a:t>
            </a:r>
          </a:p>
        </p:txBody>
      </p:sp>
      <p:sp>
        <p:nvSpPr>
          <p:cNvPr id="5" name="TextBox 4">
            <a:extLst>
              <a:ext uri="{FF2B5EF4-FFF2-40B4-BE49-F238E27FC236}">
                <a16:creationId xmlns:a16="http://schemas.microsoft.com/office/drawing/2014/main" id="{9F54B917-BC21-4A66-AF51-83D0F02059B8}"/>
              </a:ext>
            </a:extLst>
          </p:cNvPr>
          <p:cNvSpPr txBox="1"/>
          <p:nvPr/>
        </p:nvSpPr>
        <p:spPr>
          <a:xfrm>
            <a:off x="3200400" y="29029"/>
            <a:ext cx="5867400" cy="6894195"/>
          </a:xfrm>
          <a:prstGeom prst="rect">
            <a:avLst/>
          </a:prstGeom>
          <a:noFill/>
        </p:spPr>
        <p:txBody>
          <a:bodyPr wrap="square" rtlCol="0">
            <a:spAutoFit/>
          </a:bodyPr>
          <a:lstStyle/>
          <a:p>
            <a:r>
              <a:rPr lang="en-US" sz="3400" b="1" dirty="0">
                <a:solidFill>
                  <a:schemeClr val="bg1"/>
                </a:solidFill>
              </a:rPr>
              <a:t> </a:t>
            </a:r>
            <a:r>
              <a:rPr lang="en-GB" sz="3400" b="1" dirty="0" smtClean="0">
                <a:solidFill>
                  <a:schemeClr val="bg1"/>
                </a:solidFill>
              </a:rPr>
              <a:t>1. Je </a:t>
            </a:r>
            <a:r>
              <a:rPr lang="en-GB" sz="3400" b="1" dirty="0" err="1">
                <a:solidFill>
                  <a:schemeClr val="bg1"/>
                </a:solidFill>
              </a:rPr>
              <a:t>kwa</a:t>
            </a:r>
            <a:r>
              <a:rPr lang="en-GB" sz="3400" b="1" dirty="0">
                <a:solidFill>
                  <a:schemeClr val="bg1"/>
                </a:solidFill>
              </a:rPr>
              <a:t> </a:t>
            </a:r>
            <a:r>
              <a:rPr lang="en-GB" sz="3400" b="1" dirty="0" err="1">
                <a:solidFill>
                  <a:schemeClr val="bg1"/>
                </a:solidFill>
              </a:rPr>
              <a:t>njia</a:t>
            </a:r>
            <a:r>
              <a:rPr lang="en-GB" sz="3400" b="1" dirty="0">
                <a:solidFill>
                  <a:schemeClr val="bg1"/>
                </a:solidFill>
              </a:rPr>
              <a:t> </a:t>
            </a:r>
            <a:r>
              <a:rPr lang="en-GB" sz="3400" b="1" dirty="0" err="1">
                <a:solidFill>
                  <a:schemeClr val="bg1"/>
                </a:solidFill>
              </a:rPr>
              <a:t>gani</a:t>
            </a:r>
            <a:r>
              <a:rPr lang="en-GB" sz="3400" b="1" dirty="0">
                <a:solidFill>
                  <a:schemeClr val="bg1"/>
                </a:solidFill>
              </a:rPr>
              <a:t> </a:t>
            </a:r>
            <a:r>
              <a:rPr lang="en-GB" sz="3400" b="1" dirty="0" err="1">
                <a:solidFill>
                  <a:schemeClr val="bg1"/>
                </a:solidFill>
              </a:rPr>
              <a:t>ukosefu</a:t>
            </a:r>
            <a:r>
              <a:rPr lang="en-GB" sz="3400" b="1" dirty="0">
                <a:solidFill>
                  <a:schemeClr val="bg1"/>
                </a:solidFill>
              </a:rPr>
              <a:t> </a:t>
            </a:r>
            <a:r>
              <a:rPr lang="en-GB" sz="3400" b="1" dirty="0" err="1">
                <a:solidFill>
                  <a:schemeClr val="bg1"/>
                </a:solidFill>
              </a:rPr>
              <a:t>wa</a:t>
            </a:r>
            <a:r>
              <a:rPr lang="en-GB" sz="3400" b="1" dirty="0">
                <a:solidFill>
                  <a:schemeClr val="bg1"/>
                </a:solidFill>
              </a:rPr>
              <a:t> </a:t>
            </a:r>
            <a:r>
              <a:rPr lang="en-GB" sz="3400" b="1" dirty="0" err="1">
                <a:solidFill>
                  <a:schemeClr val="bg1"/>
                </a:solidFill>
              </a:rPr>
              <a:t>matarajio</a:t>
            </a:r>
            <a:r>
              <a:rPr lang="en-GB" sz="3400" b="1" dirty="0">
                <a:solidFill>
                  <a:schemeClr val="bg1"/>
                </a:solidFill>
              </a:rPr>
              <a:t> </a:t>
            </a:r>
            <a:r>
              <a:rPr lang="en-GB" sz="3400" b="1" dirty="0" err="1">
                <a:solidFill>
                  <a:schemeClr val="bg1"/>
                </a:solidFill>
              </a:rPr>
              <a:t>ya</a:t>
            </a:r>
            <a:r>
              <a:rPr lang="en-GB" sz="3400" b="1" dirty="0">
                <a:solidFill>
                  <a:schemeClr val="bg1"/>
                </a:solidFill>
              </a:rPr>
              <a:t> </a:t>
            </a:r>
            <a:r>
              <a:rPr lang="en-GB" sz="3400" b="1" dirty="0" err="1">
                <a:solidFill>
                  <a:schemeClr val="bg1"/>
                </a:solidFill>
              </a:rPr>
              <a:t>matokeo</a:t>
            </a:r>
            <a:r>
              <a:rPr lang="en-GB" sz="3400" b="1" dirty="0">
                <a:solidFill>
                  <a:schemeClr val="bg1"/>
                </a:solidFill>
              </a:rPr>
              <a:t> </a:t>
            </a:r>
            <a:r>
              <a:rPr lang="en-GB" sz="3400" b="1" dirty="0" err="1">
                <a:solidFill>
                  <a:schemeClr val="bg1"/>
                </a:solidFill>
              </a:rPr>
              <a:t>unaonakanaje</a:t>
            </a:r>
            <a:r>
              <a:rPr lang="en-GB" sz="3400" b="1" dirty="0">
                <a:solidFill>
                  <a:schemeClr val="bg1"/>
                </a:solidFill>
              </a:rPr>
              <a:t> </a:t>
            </a:r>
            <a:r>
              <a:rPr lang="en-GB" sz="3400" b="1" dirty="0" err="1">
                <a:solidFill>
                  <a:schemeClr val="bg1"/>
                </a:solidFill>
              </a:rPr>
              <a:t>kwenye</a:t>
            </a:r>
            <a:r>
              <a:rPr lang="en-GB" sz="3400" b="1" dirty="0">
                <a:solidFill>
                  <a:schemeClr val="bg1"/>
                </a:solidFill>
              </a:rPr>
              <a:t> </a:t>
            </a:r>
            <a:r>
              <a:rPr lang="en-GB" sz="3400" b="1" dirty="0" err="1">
                <a:solidFill>
                  <a:schemeClr val="bg1"/>
                </a:solidFill>
              </a:rPr>
              <a:t>timu</a:t>
            </a:r>
            <a:r>
              <a:rPr lang="en-GB" sz="3400" b="1" dirty="0">
                <a:solidFill>
                  <a:schemeClr val="bg1"/>
                </a:solidFill>
              </a:rPr>
              <a:t> au </a:t>
            </a:r>
            <a:r>
              <a:rPr lang="en-GB" sz="3400" b="1" dirty="0" err="1">
                <a:solidFill>
                  <a:schemeClr val="bg1"/>
                </a:solidFill>
              </a:rPr>
              <a:t>huduma</a:t>
            </a:r>
            <a:r>
              <a:rPr lang="en-GB" sz="3400" b="1" dirty="0">
                <a:solidFill>
                  <a:schemeClr val="bg1"/>
                </a:solidFill>
              </a:rPr>
              <a:t> </a:t>
            </a:r>
            <a:r>
              <a:rPr lang="en-GB" sz="3400" b="1" dirty="0" err="1">
                <a:solidFill>
                  <a:schemeClr val="bg1"/>
                </a:solidFill>
              </a:rPr>
              <a:t>yangu</a:t>
            </a:r>
            <a:r>
              <a:rPr lang="en-GB" sz="3400" b="1" dirty="0">
                <a:solidFill>
                  <a:schemeClr val="bg1"/>
                </a:solidFill>
              </a:rPr>
              <a:t>. </a:t>
            </a:r>
            <a:endParaRPr lang="en-US" sz="3400" b="1" dirty="0">
              <a:solidFill>
                <a:schemeClr val="bg1"/>
              </a:solidFill>
            </a:endParaRPr>
          </a:p>
          <a:p>
            <a:r>
              <a:rPr lang="en-GB" sz="3400" b="1" dirty="0">
                <a:solidFill>
                  <a:schemeClr val="bg1"/>
                </a:solidFill>
              </a:rPr>
              <a:t> </a:t>
            </a:r>
            <a:r>
              <a:rPr lang="en-GB" sz="3400" b="1" dirty="0" smtClean="0">
                <a:solidFill>
                  <a:schemeClr val="bg1"/>
                </a:solidFill>
              </a:rPr>
              <a:t>2. </a:t>
            </a:r>
            <a:r>
              <a:rPr lang="en-GB" sz="3400" b="1" dirty="0" err="1" smtClean="0">
                <a:solidFill>
                  <a:schemeClr val="bg1"/>
                </a:solidFill>
              </a:rPr>
              <a:t>Mwezeshaji</a:t>
            </a:r>
            <a:r>
              <a:rPr lang="en-GB" sz="3400" b="1" dirty="0" smtClean="0">
                <a:solidFill>
                  <a:schemeClr val="bg1"/>
                </a:solidFill>
              </a:rPr>
              <a:t> </a:t>
            </a:r>
            <a:r>
              <a:rPr lang="en-GB" sz="3400" b="1" dirty="0" err="1">
                <a:solidFill>
                  <a:schemeClr val="bg1"/>
                </a:solidFill>
              </a:rPr>
              <a:t>alisema</a:t>
            </a:r>
            <a:r>
              <a:rPr lang="en-GB" sz="3400" b="1" dirty="0">
                <a:solidFill>
                  <a:schemeClr val="bg1"/>
                </a:solidFill>
              </a:rPr>
              <a:t> </a:t>
            </a:r>
            <a:r>
              <a:rPr lang="en-GB" sz="3400" b="1" dirty="0" err="1">
                <a:solidFill>
                  <a:schemeClr val="bg1"/>
                </a:solidFill>
              </a:rPr>
              <a:t>njia</a:t>
            </a:r>
            <a:r>
              <a:rPr lang="en-GB" sz="3400" b="1" dirty="0">
                <a:solidFill>
                  <a:schemeClr val="bg1"/>
                </a:solidFill>
              </a:rPr>
              <a:t> </a:t>
            </a:r>
            <a:r>
              <a:rPr lang="en-GB" sz="3400" b="1" dirty="0" err="1">
                <a:solidFill>
                  <a:schemeClr val="bg1"/>
                </a:solidFill>
              </a:rPr>
              <a:t>moja</a:t>
            </a:r>
            <a:r>
              <a:rPr lang="en-GB" sz="3400" b="1" dirty="0">
                <a:solidFill>
                  <a:schemeClr val="bg1"/>
                </a:solidFill>
              </a:rPr>
              <a:t> </a:t>
            </a:r>
            <a:r>
              <a:rPr lang="en-GB" sz="3400" b="1" dirty="0" err="1">
                <a:solidFill>
                  <a:schemeClr val="bg1"/>
                </a:solidFill>
              </a:rPr>
              <a:t>ya</a:t>
            </a:r>
            <a:r>
              <a:rPr lang="en-GB" sz="3400" b="1" dirty="0">
                <a:solidFill>
                  <a:schemeClr val="bg1"/>
                </a:solidFill>
              </a:rPr>
              <a:t> </a:t>
            </a:r>
            <a:r>
              <a:rPr lang="en-GB" sz="3400" b="1" dirty="0" err="1">
                <a:solidFill>
                  <a:schemeClr val="bg1"/>
                </a:solidFill>
              </a:rPr>
              <a:t>kutatua</a:t>
            </a:r>
            <a:r>
              <a:rPr lang="en-GB" sz="3400" b="1" dirty="0">
                <a:solidFill>
                  <a:schemeClr val="bg1"/>
                </a:solidFill>
              </a:rPr>
              <a:t> </a:t>
            </a:r>
            <a:r>
              <a:rPr lang="en-GB" sz="3400" b="1" dirty="0" err="1">
                <a:solidFill>
                  <a:schemeClr val="bg1"/>
                </a:solidFill>
              </a:rPr>
              <a:t>hali</a:t>
            </a:r>
            <a:r>
              <a:rPr lang="en-GB" sz="3400" b="1" dirty="0">
                <a:solidFill>
                  <a:schemeClr val="bg1"/>
                </a:solidFill>
              </a:rPr>
              <a:t> </a:t>
            </a:r>
            <a:r>
              <a:rPr lang="en-GB" sz="3400" b="1" dirty="0" err="1">
                <a:solidFill>
                  <a:schemeClr val="bg1"/>
                </a:solidFill>
              </a:rPr>
              <a:t>hii</a:t>
            </a:r>
            <a:r>
              <a:rPr lang="en-GB" sz="3400" b="1" dirty="0">
                <a:solidFill>
                  <a:schemeClr val="bg1"/>
                </a:solidFill>
              </a:rPr>
              <a:t> </a:t>
            </a:r>
            <a:r>
              <a:rPr lang="en-GB" sz="3400" b="1" dirty="0" err="1">
                <a:solidFill>
                  <a:schemeClr val="bg1"/>
                </a:solidFill>
              </a:rPr>
              <a:t>ya</a:t>
            </a:r>
            <a:r>
              <a:rPr lang="en-GB" sz="3400" b="1" dirty="0">
                <a:solidFill>
                  <a:schemeClr val="bg1"/>
                </a:solidFill>
              </a:rPr>
              <a:t> </a:t>
            </a:r>
            <a:r>
              <a:rPr lang="en-GB" sz="3400" b="1" dirty="0" err="1">
                <a:solidFill>
                  <a:schemeClr val="bg1"/>
                </a:solidFill>
              </a:rPr>
              <a:t>upungufu</a:t>
            </a:r>
            <a:r>
              <a:rPr lang="en-GB" sz="3400" b="1" dirty="0">
                <a:solidFill>
                  <a:schemeClr val="bg1"/>
                </a:solidFill>
              </a:rPr>
              <a:t> </a:t>
            </a:r>
            <a:r>
              <a:rPr lang="en-GB" sz="3400" b="1" dirty="0" err="1">
                <a:solidFill>
                  <a:schemeClr val="bg1"/>
                </a:solidFill>
              </a:rPr>
              <a:t>wa</a:t>
            </a:r>
            <a:r>
              <a:rPr lang="en-GB" sz="3400" b="1" dirty="0">
                <a:solidFill>
                  <a:schemeClr val="bg1"/>
                </a:solidFill>
              </a:rPr>
              <a:t> </a:t>
            </a:r>
            <a:r>
              <a:rPr lang="en-GB" sz="3400" b="1" dirty="0" err="1">
                <a:solidFill>
                  <a:schemeClr val="bg1"/>
                </a:solidFill>
              </a:rPr>
              <a:t>matokeo</a:t>
            </a:r>
            <a:r>
              <a:rPr lang="en-GB" sz="3400" b="1" dirty="0">
                <a:solidFill>
                  <a:schemeClr val="bg1"/>
                </a:solidFill>
              </a:rPr>
              <a:t> </a:t>
            </a:r>
            <a:r>
              <a:rPr lang="en-GB" sz="3400" b="1" dirty="0" err="1">
                <a:solidFill>
                  <a:schemeClr val="bg1"/>
                </a:solidFill>
              </a:rPr>
              <a:t>ni</a:t>
            </a:r>
            <a:r>
              <a:rPr lang="en-GB" sz="3400" b="1" dirty="0">
                <a:solidFill>
                  <a:schemeClr val="bg1"/>
                </a:solidFill>
              </a:rPr>
              <a:t> </a:t>
            </a:r>
            <a:r>
              <a:rPr lang="en-GB" sz="3400" b="1" dirty="0" err="1">
                <a:solidFill>
                  <a:schemeClr val="bg1"/>
                </a:solidFill>
              </a:rPr>
              <a:t>kusisitiza</a:t>
            </a:r>
            <a:r>
              <a:rPr lang="en-GB" sz="3400" b="1" dirty="0">
                <a:solidFill>
                  <a:schemeClr val="bg1"/>
                </a:solidFill>
              </a:rPr>
              <a:t> </a:t>
            </a:r>
            <a:r>
              <a:rPr lang="en-GB" sz="3400" b="1" dirty="0" err="1">
                <a:solidFill>
                  <a:schemeClr val="bg1"/>
                </a:solidFill>
              </a:rPr>
              <a:t>uongozi</a:t>
            </a:r>
            <a:r>
              <a:rPr lang="en-GB" sz="3400" b="1" dirty="0">
                <a:solidFill>
                  <a:schemeClr val="bg1"/>
                </a:solidFill>
              </a:rPr>
              <a:t> </a:t>
            </a:r>
            <a:r>
              <a:rPr lang="en-GB" sz="3400" b="1" dirty="0" err="1">
                <a:solidFill>
                  <a:schemeClr val="bg1"/>
                </a:solidFill>
              </a:rPr>
              <a:t>aina</a:t>
            </a:r>
            <a:r>
              <a:rPr lang="en-GB" sz="3400" b="1" dirty="0">
                <a:solidFill>
                  <a:schemeClr val="bg1"/>
                </a:solidFill>
              </a:rPr>
              <a:t> </a:t>
            </a:r>
            <a:r>
              <a:rPr lang="en-GB" sz="3400" b="1" dirty="0" err="1">
                <a:solidFill>
                  <a:schemeClr val="bg1"/>
                </a:solidFill>
              </a:rPr>
              <a:t>ya</a:t>
            </a:r>
            <a:r>
              <a:rPr lang="en-GB" sz="3400" b="1" dirty="0">
                <a:solidFill>
                  <a:schemeClr val="bg1"/>
                </a:solidFill>
              </a:rPr>
              <a:t> </a:t>
            </a:r>
            <a:r>
              <a:rPr lang="en-GB" sz="3400" b="1" dirty="0" err="1">
                <a:solidFill>
                  <a:schemeClr val="bg1"/>
                </a:solidFill>
              </a:rPr>
              <a:t>utumishi</a:t>
            </a:r>
            <a:r>
              <a:rPr lang="en-GB" sz="3400" b="1" dirty="0">
                <a:solidFill>
                  <a:schemeClr val="bg1"/>
                </a:solidFill>
              </a:rPr>
              <a:t>, ‘Servanthood’. </a:t>
            </a:r>
            <a:r>
              <a:rPr lang="sw-KE" sz="3400" b="1" dirty="0">
                <a:solidFill>
                  <a:schemeClr val="bg1"/>
                </a:solidFill>
              </a:rPr>
              <a:t>Je, viongozi wa timu na wajumbe wangeaweza kufanya nini ili kuhudumiana ili kukamilisha na kutimiza makusudi ya timu. </a:t>
            </a:r>
            <a:endParaRPr lang="en-US" sz="3400" b="1" dirty="0">
              <a:solidFill>
                <a:schemeClr val="bg1"/>
              </a:solidFill>
            </a:endParaRPr>
          </a:p>
        </p:txBody>
      </p:sp>
    </p:spTree>
    <p:extLst>
      <p:ext uri="{BB962C8B-B14F-4D97-AF65-F5344CB8AC3E}">
        <p14:creationId xmlns:p14="http://schemas.microsoft.com/office/powerpoint/2010/main" val="11056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609600"/>
          <a:ext cx="90678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400800" y="5562600"/>
            <a:ext cx="2971800" cy="584775"/>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a:ea typeface="+mn-ea"/>
                <a:cs typeface="+mn-cs"/>
              </a:rPr>
              <a:t>Go First!</a:t>
            </a:r>
            <a:endParaRPr kumimoji="0" lang="en-US" sz="3200" b="1" i="0" u="none" strike="noStrike" kern="1200" cap="none" spc="0" normalizeH="0" baseline="0" noProof="0"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uLnTx/>
              <a:uFillTx/>
              <a:latin typeface="Calibri"/>
              <a:ea typeface="+mn-ea"/>
              <a:cs typeface="+mn-cs"/>
            </a:endParaRPr>
          </a:p>
        </p:txBody>
      </p:sp>
      <p:sp>
        <p:nvSpPr>
          <p:cNvPr id="14" name="Rectangle 13"/>
          <p:cNvSpPr/>
          <p:nvPr/>
        </p:nvSpPr>
        <p:spPr>
          <a:xfrm>
            <a:off x="0" y="0"/>
            <a:ext cx="9144000" cy="830997"/>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12700">
                  <a:solidFill>
                    <a:srgbClr val="1F497D">
                      <a:satMod val="155000"/>
                    </a:srgbClr>
                  </a:solidFill>
                  <a:prstDash val="solid"/>
                </a:ln>
                <a:solidFill>
                  <a:srgbClr val="FF0066"/>
                </a:solidFill>
                <a:effectLst>
                  <a:outerShdw blurRad="41275" dist="20320" dir="1800000" algn="tl" rotWithShape="0">
                    <a:srgbClr val="000000">
                      <a:alpha val="40000"/>
                    </a:srgbClr>
                  </a:outerShdw>
                </a:effectLst>
                <a:uLnTx/>
                <a:uFillTx/>
                <a:latin typeface="Calibri"/>
                <a:ea typeface="+mn-ea"/>
                <a:cs typeface="+mn-cs"/>
              </a:rPr>
              <a:t>The Role of Team Leader</a:t>
            </a:r>
            <a:endParaRPr kumimoji="0" lang="en-US" sz="4800" b="1" i="0" u="none" strike="noStrike" kern="1200" cap="none" spc="0" normalizeH="0" baseline="0" noProof="0" dirty="0">
              <a:ln w="17780" cmpd="sng">
                <a:solidFill>
                  <a:srgbClr val="4F81BD">
                    <a:tint val="3000"/>
                  </a:srgbClr>
                </a:solidFill>
                <a:prstDash val="solid"/>
                <a:miter lim="800000"/>
              </a:ln>
              <a:solidFill>
                <a:srgbClr val="FF0066"/>
              </a:solidFill>
              <a:effectLst>
                <a:outerShdw blurRad="55000" dist="50800" dir="5400000" algn="tl">
                  <a:srgbClr val="000000">
                    <a:alpha val="33000"/>
                  </a:srgbClr>
                </a:outerShdw>
              </a:effectLst>
              <a:uLnTx/>
              <a:uFillTx/>
              <a:latin typeface="Calibri"/>
              <a:ea typeface="+mn-ea"/>
              <a:cs typeface="+mn-cs"/>
            </a:endParaRPr>
          </a:p>
        </p:txBody>
      </p:sp>
      <p:sp>
        <p:nvSpPr>
          <p:cNvPr id="17" name="Rectangle 16"/>
          <p:cNvSpPr/>
          <p:nvPr/>
        </p:nvSpPr>
        <p:spPr>
          <a:xfrm>
            <a:off x="2971800" y="5715000"/>
            <a:ext cx="3124200" cy="61555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uLnTx/>
                <a:uFillTx/>
                <a:latin typeface="Calibri"/>
                <a:ea typeface="+mn-ea"/>
                <a:cs typeface="+mn-cs"/>
              </a:rPr>
              <a:t>Absence of trust </a:t>
            </a:r>
          </a:p>
        </p:txBody>
      </p:sp>
      <p:sp>
        <p:nvSpPr>
          <p:cNvPr id="18" name="Rectangle 17"/>
          <p:cNvSpPr/>
          <p:nvPr/>
        </p:nvSpPr>
        <p:spPr>
          <a:xfrm>
            <a:off x="2971800" y="4572000"/>
            <a:ext cx="3124200" cy="61555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uLnTx/>
                <a:uFillTx/>
                <a:latin typeface="Calibri"/>
                <a:ea typeface="+mn-ea"/>
                <a:cs typeface="+mn-cs"/>
              </a:rPr>
              <a:t>Fear of conflict </a:t>
            </a:r>
          </a:p>
        </p:txBody>
      </p:sp>
      <p:sp>
        <p:nvSpPr>
          <p:cNvPr id="19" name="Rectangle 18"/>
          <p:cNvSpPr/>
          <p:nvPr/>
        </p:nvSpPr>
        <p:spPr>
          <a:xfrm>
            <a:off x="2895600" y="3048000"/>
            <a:ext cx="3124200" cy="113877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uLnTx/>
                <a:uFillTx/>
                <a:latin typeface="Calibri"/>
                <a:ea typeface="+mn-ea"/>
                <a:cs typeface="+mn-cs"/>
              </a:rPr>
              <a:t>Lack of commitment </a:t>
            </a:r>
          </a:p>
        </p:txBody>
      </p:sp>
      <p:sp>
        <p:nvSpPr>
          <p:cNvPr id="20" name="Rectangle 19"/>
          <p:cNvSpPr/>
          <p:nvPr/>
        </p:nvSpPr>
        <p:spPr>
          <a:xfrm>
            <a:off x="2895600" y="1828800"/>
            <a:ext cx="3276600" cy="113877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uLnTx/>
                <a:uFillTx/>
                <a:latin typeface="Calibri"/>
                <a:ea typeface="+mn-ea"/>
                <a:cs typeface="+mn-cs"/>
              </a:rPr>
              <a:t>Avoidance of accountability </a:t>
            </a:r>
          </a:p>
        </p:txBody>
      </p:sp>
      <p:sp>
        <p:nvSpPr>
          <p:cNvPr id="21" name="Rectangle 20"/>
          <p:cNvSpPr/>
          <p:nvPr/>
        </p:nvSpPr>
        <p:spPr>
          <a:xfrm>
            <a:off x="3048000" y="762000"/>
            <a:ext cx="3124200" cy="113877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uLnTx/>
                <a:uFillTx/>
                <a:latin typeface="Calibri"/>
                <a:ea typeface="+mn-ea"/>
                <a:cs typeface="+mn-cs"/>
              </a:rPr>
              <a:t>Inattention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uLnTx/>
                <a:uFillTx/>
                <a:latin typeface="Calibri"/>
                <a:ea typeface="+mn-ea"/>
                <a:cs typeface="+mn-cs"/>
              </a:rPr>
              <a:t>to results </a:t>
            </a:r>
          </a:p>
        </p:txBody>
      </p:sp>
    </p:spTree>
    <p:extLst>
      <p:ext uri="{BB962C8B-B14F-4D97-AF65-F5344CB8AC3E}">
        <p14:creationId xmlns:p14="http://schemas.microsoft.com/office/powerpoint/2010/main" val="426609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14" grpId="0"/>
      <p:bldP spid="17" grpId="0"/>
    </p:bld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667000" y="1219200"/>
            <a:ext cx="6477000" cy="4419600"/>
          </a:xfrm>
        </p:spPr>
        <p:txBody>
          <a:bodyPr>
            <a:noAutofit/>
          </a:bodyPr>
          <a:lstStyle/>
          <a:p>
            <a:r>
              <a:rPr lang="en-US" sz="6600" dirty="0">
                <a:solidFill>
                  <a:schemeClr val="accent1"/>
                </a:solidFill>
              </a:rPr>
              <a:t>Going First is Modeling!</a:t>
            </a:r>
          </a:p>
          <a:p>
            <a:r>
              <a:rPr lang="en-US" sz="6600" dirty="0">
                <a:solidFill>
                  <a:schemeClr val="accent1"/>
                </a:solidFill>
              </a:rPr>
              <a:t>Can you think of biblical examples?</a:t>
            </a:r>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38200" y="381000"/>
            <a:ext cx="1066800"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lgerian" pitchFamily="82" charset="0"/>
                <a:ea typeface="Gungsuh" pitchFamily="18" charset="-127"/>
                <a:cs typeface="+mn-cs"/>
              </a:rPr>
              <a:t>R</a:t>
            </a:r>
          </a:p>
        </p:txBody>
      </p:sp>
    </p:spTree>
    <p:extLst>
      <p:ext uri="{BB962C8B-B14F-4D97-AF65-F5344CB8AC3E}">
        <p14:creationId xmlns:p14="http://schemas.microsoft.com/office/powerpoint/2010/main" val="140853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667000" y="-2838272"/>
            <a:ext cx="6477000" cy="4419600"/>
          </a:xfrm>
        </p:spPr>
        <p:txBody>
          <a:bodyPr>
            <a:noAutofit/>
          </a:bodyPr>
          <a:lstStyle/>
          <a:p>
            <a:r>
              <a:rPr lang="en-US" sz="6600" dirty="0">
                <a:solidFill>
                  <a:schemeClr val="accent1"/>
                </a:solidFill>
              </a:rPr>
              <a:t>Jesus and Paul!</a:t>
            </a:r>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38200" y="381000"/>
            <a:ext cx="1066800"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lgerian" pitchFamily="82" charset="0"/>
                <a:ea typeface="Gungsuh" pitchFamily="18" charset="-127"/>
                <a:cs typeface="+mn-cs"/>
              </a:rPr>
              <a:t>R</a:t>
            </a:r>
          </a:p>
        </p:txBody>
      </p:sp>
      <p:sp>
        <p:nvSpPr>
          <p:cNvPr id="2" name="TextBox 1"/>
          <p:cNvSpPr txBox="1"/>
          <p:nvPr/>
        </p:nvSpPr>
        <p:spPr>
          <a:xfrm>
            <a:off x="2667000" y="1581328"/>
            <a:ext cx="6477000"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srgbClr val="4F81BD"/>
                </a:solidFill>
                <a:effectLst/>
                <a:uLnTx/>
                <a:uFillTx/>
                <a:latin typeface="Calibri"/>
                <a:ea typeface="+mn-ea"/>
                <a:cs typeface="+mn-cs"/>
              </a:rPr>
              <a:t>Paul says, “Follow my example, as I follow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srgbClr val="4F81BD"/>
                </a:solidFill>
                <a:effectLst/>
                <a:uLnTx/>
                <a:uFillTx/>
                <a:latin typeface="Calibri"/>
                <a:ea typeface="+mn-ea"/>
                <a:cs typeface="+mn-cs"/>
              </a:rPr>
              <a:t>the example of Christ.”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srgbClr val="4F81BD"/>
                </a:solidFill>
                <a:effectLst/>
                <a:uLnTx/>
                <a:uFillTx/>
                <a:latin typeface="Calibri"/>
                <a:ea typeface="+mn-ea"/>
                <a:cs typeface="+mn-cs"/>
              </a:rPr>
              <a:t>1 Corinthians 11:1</a:t>
            </a:r>
          </a:p>
        </p:txBody>
      </p:sp>
    </p:spTree>
    <p:extLst>
      <p:ext uri="{BB962C8B-B14F-4D97-AF65-F5344CB8AC3E}">
        <p14:creationId xmlns:p14="http://schemas.microsoft.com/office/powerpoint/2010/main" val="198008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 grpId="0"/>
    </p:bld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514600" y="-381000"/>
            <a:ext cx="6477000" cy="4419600"/>
          </a:xfrm>
        </p:spPr>
        <p:txBody>
          <a:bodyPr>
            <a:noAutofit/>
          </a:bodyPr>
          <a:lstStyle/>
          <a:p>
            <a:r>
              <a:rPr lang="en-US" sz="6000" dirty="0">
                <a:solidFill>
                  <a:schemeClr val="accent1"/>
                </a:solidFill>
              </a:rPr>
              <a:t>Going first in vulnerability will set the tone.</a:t>
            </a:r>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38200" y="381000"/>
            <a:ext cx="1066800"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lgerian" pitchFamily="82" charset="0"/>
                <a:ea typeface="Gungsuh" pitchFamily="18" charset="-127"/>
                <a:cs typeface="+mn-cs"/>
              </a:rPr>
              <a:t>R</a:t>
            </a:r>
          </a:p>
        </p:txBody>
      </p:sp>
    </p:spTree>
    <p:extLst>
      <p:ext uri="{BB962C8B-B14F-4D97-AF65-F5344CB8AC3E}">
        <p14:creationId xmlns:p14="http://schemas.microsoft.com/office/powerpoint/2010/main" val="249758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609600"/>
          <a:ext cx="90678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400800" y="5562600"/>
            <a:ext cx="2971800" cy="584775"/>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a:ea typeface="+mn-ea"/>
                <a:cs typeface="+mn-cs"/>
              </a:rPr>
              <a:t>Go First!</a:t>
            </a:r>
            <a:endParaRPr kumimoji="0" lang="en-US" sz="3200" b="1" i="0" u="none" strike="noStrike" kern="1200" cap="none" spc="0" normalizeH="0" baseline="0" noProof="0"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uLnTx/>
              <a:uFillTx/>
              <a:latin typeface="Calibri"/>
              <a:ea typeface="+mn-ea"/>
              <a:cs typeface="+mn-cs"/>
            </a:endParaRPr>
          </a:p>
        </p:txBody>
      </p:sp>
      <p:sp>
        <p:nvSpPr>
          <p:cNvPr id="6" name="Rectangle 5"/>
          <p:cNvSpPr/>
          <p:nvPr/>
        </p:nvSpPr>
        <p:spPr>
          <a:xfrm>
            <a:off x="6400800" y="4343400"/>
            <a:ext cx="2743200" cy="1077218"/>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a:ea typeface="+mn-ea"/>
                <a:cs typeface="+mn-cs"/>
              </a:rPr>
              <a:t>Mine for Conflict</a:t>
            </a:r>
            <a:endParaRPr kumimoji="0" lang="en-US" sz="3200" b="1" i="0" u="none" strike="noStrike" kern="1200" cap="none" spc="0" normalizeH="0" baseline="0" noProof="0"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uLnTx/>
              <a:uFillTx/>
              <a:latin typeface="Calibri"/>
              <a:ea typeface="+mn-ea"/>
              <a:cs typeface="+mn-cs"/>
            </a:endParaRPr>
          </a:p>
        </p:txBody>
      </p:sp>
      <p:sp>
        <p:nvSpPr>
          <p:cNvPr id="14" name="Rectangle 13"/>
          <p:cNvSpPr/>
          <p:nvPr/>
        </p:nvSpPr>
        <p:spPr>
          <a:xfrm>
            <a:off x="0" y="0"/>
            <a:ext cx="9144000" cy="830997"/>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12700">
                  <a:solidFill>
                    <a:srgbClr val="1F497D">
                      <a:satMod val="155000"/>
                    </a:srgbClr>
                  </a:solidFill>
                  <a:prstDash val="solid"/>
                </a:ln>
                <a:solidFill>
                  <a:srgbClr val="FF0066"/>
                </a:solidFill>
                <a:effectLst>
                  <a:outerShdw blurRad="41275" dist="20320" dir="1800000" algn="tl" rotWithShape="0">
                    <a:srgbClr val="000000">
                      <a:alpha val="40000"/>
                    </a:srgbClr>
                  </a:outerShdw>
                </a:effectLst>
                <a:uLnTx/>
                <a:uFillTx/>
                <a:latin typeface="Calibri"/>
                <a:ea typeface="+mn-ea"/>
                <a:cs typeface="+mn-cs"/>
              </a:rPr>
              <a:t>The Role of Team Leader</a:t>
            </a:r>
            <a:endParaRPr kumimoji="0" lang="en-US" sz="4800" b="1" i="0" u="none" strike="noStrike" kern="1200" cap="none" spc="0" normalizeH="0" baseline="0" noProof="0" dirty="0">
              <a:ln w="17780" cmpd="sng">
                <a:solidFill>
                  <a:srgbClr val="4F81BD">
                    <a:tint val="3000"/>
                  </a:srgbClr>
                </a:solidFill>
                <a:prstDash val="solid"/>
                <a:miter lim="800000"/>
              </a:ln>
              <a:solidFill>
                <a:srgbClr val="FF0066"/>
              </a:solidFill>
              <a:effectLst>
                <a:outerShdw blurRad="55000" dist="50800" dir="5400000" algn="tl">
                  <a:srgbClr val="000000">
                    <a:alpha val="33000"/>
                  </a:srgbClr>
                </a:outerShdw>
              </a:effectLst>
              <a:uLnTx/>
              <a:uFillTx/>
              <a:latin typeface="Calibri"/>
              <a:ea typeface="+mn-ea"/>
              <a:cs typeface="+mn-cs"/>
            </a:endParaRPr>
          </a:p>
        </p:txBody>
      </p:sp>
      <p:sp>
        <p:nvSpPr>
          <p:cNvPr id="17" name="Rectangle 16"/>
          <p:cNvSpPr/>
          <p:nvPr/>
        </p:nvSpPr>
        <p:spPr>
          <a:xfrm>
            <a:off x="2971800" y="5715000"/>
            <a:ext cx="3124200" cy="61555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uLnTx/>
                <a:uFillTx/>
                <a:latin typeface="Calibri"/>
                <a:ea typeface="+mn-ea"/>
                <a:cs typeface="+mn-cs"/>
              </a:rPr>
              <a:t>Absence of trust </a:t>
            </a:r>
          </a:p>
        </p:txBody>
      </p:sp>
      <p:sp>
        <p:nvSpPr>
          <p:cNvPr id="18" name="Rectangle 17"/>
          <p:cNvSpPr/>
          <p:nvPr/>
        </p:nvSpPr>
        <p:spPr>
          <a:xfrm>
            <a:off x="2971800" y="4572000"/>
            <a:ext cx="3124200" cy="61555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uLnTx/>
                <a:uFillTx/>
                <a:latin typeface="Calibri"/>
                <a:ea typeface="+mn-ea"/>
                <a:cs typeface="+mn-cs"/>
              </a:rPr>
              <a:t>Fear of conflict </a:t>
            </a:r>
          </a:p>
        </p:txBody>
      </p:sp>
      <p:sp>
        <p:nvSpPr>
          <p:cNvPr id="19" name="Rectangle 18"/>
          <p:cNvSpPr/>
          <p:nvPr/>
        </p:nvSpPr>
        <p:spPr>
          <a:xfrm>
            <a:off x="2895600" y="3048000"/>
            <a:ext cx="3124200" cy="113877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uLnTx/>
                <a:uFillTx/>
                <a:latin typeface="Calibri"/>
                <a:ea typeface="+mn-ea"/>
                <a:cs typeface="+mn-cs"/>
              </a:rPr>
              <a:t>Lack of commitment </a:t>
            </a:r>
          </a:p>
        </p:txBody>
      </p:sp>
      <p:sp>
        <p:nvSpPr>
          <p:cNvPr id="20" name="Rectangle 19"/>
          <p:cNvSpPr/>
          <p:nvPr/>
        </p:nvSpPr>
        <p:spPr>
          <a:xfrm>
            <a:off x="2895600" y="1828800"/>
            <a:ext cx="3276600" cy="113877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uLnTx/>
                <a:uFillTx/>
                <a:latin typeface="Calibri"/>
                <a:ea typeface="+mn-ea"/>
                <a:cs typeface="+mn-cs"/>
              </a:rPr>
              <a:t>Avoidance of accountability </a:t>
            </a:r>
          </a:p>
        </p:txBody>
      </p:sp>
      <p:sp>
        <p:nvSpPr>
          <p:cNvPr id="21" name="Rectangle 20"/>
          <p:cNvSpPr/>
          <p:nvPr/>
        </p:nvSpPr>
        <p:spPr>
          <a:xfrm>
            <a:off x="3048000" y="762000"/>
            <a:ext cx="3124200" cy="113877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uLnTx/>
                <a:uFillTx/>
                <a:latin typeface="Calibri"/>
                <a:ea typeface="+mn-ea"/>
                <a:cs typeface="+mn-cs"/>
              </a:rPr>
              <a:t>Inattention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uLnTx/>
                <a:uFillTx/>
                <a:latin typeface="Calibri"/>
                <a:ea typeface="+mn-ea"/>
                <a:cs typeface="+mn-cs"/>
              </a:rPr>
              <a:t>to results </a:t>
            </a:r>
          </a:p>
        </p:txBody>
      </p:sp>
    </p:spTree>
    <p:extLst>
      <p:ext uri="{BB962C8B-B14F-4D97-AF65-F5344CB8AC3E}">
        <p14:creationId xmlns:p14="http://schemas.microsoft.com/office/powerpoint/2010/main" val="389889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14"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743200" y="2209800"/>
            <a:ext cx="6400800" cy="2895600"/>
          </a:xfrm>
        </p:spPr>
        <p:txBody>
          <a:bodyPr>
            <a:noAutofit/>
          </a:bodyPr>
          <a:lstStyle/>
          <a:p>
            <a:r>
              <a:rPr lang="en-US" sz="4000" dirty="0">
                <a:solidFill>
                  <a:schemeClr val="accent6"/>
                </a:solidFill>
                <a:effectLst>
                  <a:outerShdw blurRad="38100" dist="38100" dir="2700000" algn="tl">
                    <a:srgbClr val="000000">
                      <a:alpha val="43137"/>
                    </a:srgbClr>
                  </a:outerShdw>
                </a:effectLst>
              </a:rPr>
              <a:t>We may not claim “</a:t>
            </a:r>
            <a:r>
              <a:rPr lang="en-US" sz="4000" dirty="0" err="1">
                <a:solidFill>
                  <a:schemeClr val="accent6"/>
                </a:solidFill>
                <a:effectLst>
                  <a:outerShdw blurRad="38100" dist="38100" dir="2700000" algn="tl">
                    <a:srgbClr val="000000">
                      <a:alpha val="43137"/>
                    </a:srgbClr>
                  </a:outerShdw>
                </a:effectLst>
              </a:rPr>
              <a:t>omnicompetence</a:t>
            </a:r>
            <a:r>
              <a:rPr lang="en-US" sz="4000" dirty="0">
                <a:solidFill>
                  <a:schemeClr val="accent6"/>
                </a:solidFill>
                <a:effectLst>
                  <a:outerShdw blurRad="38100" dist="38100" dir="2700000" algn="tl">
                    <a:srgbClr val="000000">
                      <a:alpha val="43137"/>
                    </a:srgbClr>
                  </a:outerShdw>
                </a:effectLst>
              </a:rPr>
              <a:t>” but we simply excuse or ignore our faults which in practice is a projection of invulnerability!</a:t>
            </a:r>
          </a:p>
          <a:p>
            <a:endParaRPr lang="en-US" sz="3400" dirty="0"/>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0"/>
            <a:ext cx="1066800" cy="2939266"/>
          </a:xfrm>
          <a:prstGeom prst="rect">
            <a:avLst/>
          </a:prstGeom>
          <a:noFill/>
        </p:spPr>
        <p:txBody>
          <a:bodyPr wrap="square" rtlCol="0">
            <a:spAutoFit/>
          </a:bodyPr>
          <a:lstStyle/>
          <a:p>
            <a:r>
              <a:rPr lang="en-US" sz="18500" dirty="0">
                <a:effectLst>
                  <a:outerShdw blurRad="38100" dist="38100" dir="2700000" algn="tl">
                    <a:srgbClr val="000000">
                      <a:alpha val="43137"/>
                    </a:srgbClr>
                  </a:outerShdw>
                </a:effectLst>
                <a:latin typeface="Algerian" pitchFamily="82" charset="0"/>
                <a:ea typeface="Gungsuh" pitchFamily="18" charset="-127"/>
              </a:rPr>
              <a:t>1</a:t>
            </a:r>
          </a:p>
        </p:txBody>
      </p:sp>
    </p:spTree>
    <p:extLst>
      <p:ext uri="{BB962C8B-B14F-4D97-AF65-F5344CB8AC3E}">
        <p14:creationId xmlns:p14="http://schemas.microsoft.com/office/powerpoint/2010/main" val="196603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38200" y="381000"/>
            <a:ext cx="1066800"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lgerian" pitchFamily="82" charset="0"/>
                <a:ea typeface="Gungsuh" pitchFamily="18" charset="-127"/>
                <a:cs typeface="+mn-cs"/>
              </a:rPr>
              <a:t>R</a:t>
            </a:r>
          </a:p>
        </p:txBody>
      </p:sp>
      <p:sp>
        <p:nvSpPr>
          <p:cNvPr id="3" name="TextBox 2"/>
          <p:cNvSpPr txBox="1"/>
          <p:nvPr/>
        </p:nvSpPr>
        <p:spPr>
          <a:xfrm>
            <a:off x="2667000" y="441960"/>
            <a:ext cx="6477000"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4F81BD"/>
                </a:solidFill>
                <a:effectLst/>
                <a:uLnTx/>
                <a:uFillTx/>
                <a:latin typeface="Calibri"/>
                <a:ea typeface="+mn-ea"/>
                <a:cs typeface="+mn-cs"/>
              </a:rPr>
              <a:t>How do we mine or dig for conflict?</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800" b="0" i="0" u="none" strike="noStrike" kern="1200" cap="none" spc="0" normalizeH="0" baseline="0" noProof="0" dirty="0">
                <a:ln>
                  <a:noFill/>
                </a:ln>
                <a:solidFill>
                  <a:srgbClr val="4F81BD"/>
                </a:solidFill>
                <a:effectLst/>
                <a:uLnTx/>
                <a:uFillTx/>
                <a:latin typeface="Calibri"/>
                <a:ea typeface="+mn-ea"/>
                <a:cs typeface="+mn-cs"/>
              </a:rPr>
              <a:t>Ask “is there another way to look at this?”</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800" b="0" i="0" u="none" strike="noStrike" kern="1200" cap="none" spc="0" normalizeH="0" baseline="0" noProof="0" dirty="0">
                <a:ln>
                  <a:noFill/>
                </a:ln>
                <a:solidFill>
                  <a:srgbClr val="4F81BD"/>
                </a:solidFill>
                <a:effectLst/>
                <a:uLnTx/>
                <a:uFillTx/>
                <a:latin typeface="Calibri"/>
                <a:ea typeface="+mn-ea"/>
                <a:cs typeface="+mn-cs"/>
              </a:rPr>
              <a:t>Play the “devil’s advocate.”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4F81BD"/>
              </a:solidFill>
              <a:effectLst/>
              <a:uLnTx/>
              <a:uFillTx/>
              <a:latin typeface="Calibri"/>
              <a:ea typeface="+mn-ea"/>
              <a:cs typeface="+mn-cs"/>
            </a:endParaRPr>
          </a:p>
        </p:txBody>
      </p:sp>
    </p:spTree>
    <p:extLst>
      <p:ext uri="{BB962C8B-B14F-4D97-AF65-F5344CB8AC3E}">
        <p14:creationId xmlns:p14="http://schemas.microsoft.com/office/powerpoint/2010/main" val="393324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609600"/>
          <a:ext cx="90678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400800" y="5562600"/>
            <a:ext cx="2971800" cy="584775"/>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a:ea typeface="+mn-ea"/>
                <a:cs typeface="+mn-cs"/>
              </a:rPr>
              <a:t>Go First!</a:t>
            </a:r>
            <a:endParaRPr kumimoji="0" lang="en-US" sz="3200" b="1" i="0" u="none" strike="noStrike" kern="1200" cap="none" spc="0" normalizeH="0" baseline="0" noProof="0"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uLnTx/>
              <a:uFillTx/>
              <a:latin typeface="Calibri"/>
              <a:ea typeface="+mn-ea"/>
              <a:cs typeface="+mn-cs"/>
            </a:endParaRPr>
          </a:p>
        </p:txBody>
      </p:sp>
      <p:sp>
        <p:nvSpPr>
          <p:cNvPr id="6" name="Rectangle 5"/>
          <p:cNvSpPr/>
          <p:nvPr/>
        </p:nvSpPr>
        <p:spPr>
          <a:xfrm>
            <a:off x="6400800" y="4343400"/>
            <a:ext cx="2743200" cy="1077218"/>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a:ea typeface="+mn-ea"/>
                <a:cs typeface="+mn-cs"/>
              </a:rPr>
              <a:t>Mine for Conflict</a:t>
            </a:r>
            <a:endParaRPr kumimoji="0" lang="en-US" sz="3200" b="1" i="0" u="none" strike="noStrike" kern="1200" cap="none" spc="0" normalizeH="0" baseline="0" noProof="0"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uLnTx/>
              <a:uFillTx/>
              <a:latin typeface="Calibri"/>
              <a:ea typeface="+mn-ea"/>
              <a:cs typeface="+mn-cs"/>
            </a:endParaRPr>
          </a:p>
        </p:txBody>
      </p:sp>
      <p:sp>
        <p:nvSpPr>
          <p:cNvPr id="7" name="Rectangle 6"/>
          <p:cNvSpPr/>
          <p:nvPr/>
        </p:nvSpPr>
        <p:spPr>
          <a:xfrm>
            <a:off x="6172200" y="3124200"/>
            <a:ext cx="2743200" cy="107721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a:ea typeface="+mn-ea"/>
                <a:cs typeface="+mn-cs"/>
              </a:rPr>
              <a:t>Force Clarity and Closure</a:t>
            </a:r>
            <a:endParaRPr kumimoji="0" lang="en-US" sz="3200" b="1" i="0" u="none" strike="noStrike" kern="1200" cap="none" spc="0" normalizeH="0" baseline="0" noProof="0"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uLnTx/>
              <a:uFillTx/>
              <a:latin typeface="Calibri"/>
              <a:ea typeface="+mn-ea"/>
              <a:cs typeface="+mn-cs"/>
            </a:endParaRPr>
          </a:p>
        </p:txBody>
      </p:sp>
      <p:sp>
        <p:nvSpPr>
          <p:cNvPr id="14" name="Rectangle 13"/>
          <p:cNvSpPr/>
          <p:nvPr/>
        </p:nvSpPr>
        <p:spPr>
          <a:xfrm>
            <a:off x="0" y="0"/>
            <a:ext cx="9144000" cy="830997"/>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12700">
                  <a:solidFill>
                    <a:srgbClr val="1F497D">
                      <a:satMod val="155000"/>
                    </a:srgbClr>
                  </a:solidFill>
                  <a:prstDash val="solid"/>
                </a:ln>
                <a:solidFill>
                  <a:srgbClr val="FF0066"/>
                </a:solidFill>
                <a:effectLst>
                  <a:outerShdw blurRad="41275" dist="20320" dir="1800000" algn="tl" rotWithShape="0">
                    <a:srgbClr val="000000">
                      <a:alpha val="40000"/>
                    </a:srgbClr>
                  </a:outerShdw>
                </a:effectLst>
                <a:uLnTx/>
                <a:uFillTx/>
                <a:latin typeface="Calibri"/>
                <a:ea typeface="+mn-ea"/>
                <a:cs typeface="+mn-cs"/>
              </a:rPr>
              <a:t>The Role of Team Leader</a:t>
            </a:r>
            <a:endParaRPr kumimoji="0" lang="en-US" sz="4800" b="1" i="0" u="none" strike="noStrike" kern="1200" cap="none" spc="0" normalizeH="0" baseline="0" noProof="0" dirty="0">
              <a:ln w="17780" cmpd="sng">
                <a:solidFill>
                  <a:srgbClr val="4F81BD">
                    <a:tint val="3000"/>
                  </a:srgbClr>
                </a:solidFill>
                <a:prstDash val="solid"/>
                <a:miter lim="800000"/>
              </a:ln>
              <a:solidFill>
                <a:srgbClr val="FF0066"/>
              </a:solidFill>
              <a:effectLst>
                <a:outerShdw blurRad="55000" dist="50800" dir="5400000" algn="tl">
                  <a:srgbClr val="000000">
                    <a:alpha val="33000"/>
                  </a:srgbClr>
                </a:outerShdw>
              </a:effectLst>
              <a:uLnTx/>
              <a:uFillTx/>
              <a:latin typeface="Calibri"/>
              <a:ea typeface="+mn-ea"/>
              <a:cs typeface="+mn-cs"/>
            </a:endParaRPr>
          </a:p>
        </p:txBody>
      </p:sp>
      <p:sp>
        <p:nvSpPr>
          <p:cNvPr id="17" name="Rectangle 16"/>
          <p:cNvSpPr/>
          <p:nvPr/>
        </p:nvSpPr>
        <p:spPr>
          <a:xfrm>
            <a:off x="2971800" y="5715000"/>
            <a:ext cx="3124200" cy="61555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uLnTx/>
                <a:uFillTx/>
                <a:latin typeface="Calibri"/>
                <a:ea typeface="+mn-ea"/>
                <a:cs typeface="+mn-cs"/>
              </a:rPr>
              <a:t>Absence of trust </a:t>
            </a:r>
          </a:p>
        </p:txBody>
      </p:sp>
      <p:sp>
        <p:nvSpPr>
          <p:cNvPr id="18" name="Rectangle 17"/>
          <p:cNvSpPr/>
          <p:nvPr/>
        </p:nvSpPr>
        <p:spPr>
          <a:xfrm>
            <a:off x="2971800" y="4572000"/>
            <a:ext cx="3124200" cy="61555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uLnTx/>
                <a:uFillTx/>
                <a:latin typeface="Calibri"/>
                <a:ea typeface="+mn-ea"/>
                <a:cs typeface="+mn-cs"/>
              </a:rPr>
              <a:t>Fear of conflict </a:t>
            </a:r>
          </a:p>
        </p:txBody>
      </p:sp>
      <p:sp>
        <p:nvSpPr>
          <p:cNvPr id="19" name="Rectangle 18"/>
          <p:cNvSpPr/>
          <p:nvPr/>
        </p:nvSpPr>
        <p:spPr>
          <a:xfrm>
            <a:off x="2895600" y="3048000"/>
            <a:ext cx="3124200" cy="113877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uLnTx/>
                <a:uFillTx/>
                <a:latin typeface="Calibri"/>
                <a:ea typeface="+mn-ea"/>
                <a:cs typeface="+mn-cs"/>
              </a:rPr>
              <a:t>Lack of commitment </a:t>
            </a:r>
          </a:p>
        </p:txBody>
      </p:sp>
      <p:sp>
        <p:nvSpPr>
          <p:cNvPr id="20" name="Rectangle 19"/>
          <p:cNvSpPr/>
          <p:nvPr/>
        </p:nvSpPr>
        <p:spPr>
          <a:xfrm>
            <a:off x="2895600" y="1828800"/>
            <a:ext cx="3276600" cy="113877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uLnTx/>
                <a:uFillTx/>
                <a:latin typeface="Calibri"/>
                <a:ea typeface="+mn-ea"/>
                <a:cs typeface="+mn-cs"/>
              </a:rPr>
              <a:t>Avoidance of accountability </a:t>
            </a:r>
          </a:p>
        </p:txBody>
      </p:sp>
      <p:sp>
        <p:nvSpPr>
          <p:cNvPr id="21" name="Rectangle 20"/>
          <p:cNvSpPr/>
          <p:nvPr/>
        </p:nvSpPr>
        <p:spPr>
          <a:xfrm>
            <a:off x="3048000" y="762000"/>
            <a:ext cx="3124200" cy="113877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uLnTx/>
                <a:uFillTx/>
                <a:latin typeface="Calibri"/>
                <a:ea typeface="+mn-ea"/>
                <a:cs typeface="+mn-cs"/>
              </a:rPr>
              <a:t>Inattention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uLnTx/>
                <a:uFillTx/>
                <a:latin typeface="Calibri"/>
                <a:ea typeface="+mn-ea"/>
                <a:cs typeface="+mn-cs"/>
              </a:rPr>
              <a:t>to results </a:t>
            </a:r>
          </a:p>
        </p:txBody>
      </p:sp>
    </p:spTree>
    <p:extLst>
      <p:ext uri="{BB962C8B-B14F-4D97-AF65-F5344CB8AC3E}">
        <p14:creationId xmlns:p14="http://schemas.microsoft.com/office/powerpoint/2010/main" val="167231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14" grpId="0"/>
      <p:bldP spid="17" grpId="0"/>
    </p:bld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38200" y="381000"/>
            <a:ext cx="1066800"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lgerian" pitchFamily="82" charset="0"/>
                <a:ea typeface="Gungsuh" pitchFamily="18" charset="-127"/>
                <a:cs typeface="+mn-cs"/>
              </a:rPr>
              <a:t>R</a:t>
            </a:r>
          </a:p>
        </p:txBody>
      </p:sp>
      <p:sp>
        <p:nvSpPr>
          <p:cNvPr id="3" name="TextBox 2"/>
          <p:cNvSpPr txBox="1"/>
          <p:nvPr/>
        </p:nvSpPr>
        <p:spPr>
          <a:xfrm>
            <a:off x="2667000" y="441960"/>
            <a:ext cx="6477000" cy="63709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4F81BD"/>
                </a:solidFill>
                <a:effectLst/>
                <a:uLnTx/>
                <a:uFillTx/>
                <a:latin typeface="Calibri"/>
                <a:ea typeface="+mn-ea"/>
                <a:cs typeface="+mn-cs"/>
              </a:rPr>
              <a:t>How do we force clarity and closure?</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500" b="0" i="0" u="none" strike="noStrike" kern="1200" cap="none" spc="0" normalizeH="0" baseline="0" noProof="0" dirty="0">
                <a:ln>
                  <a:noFill/>
                </a:ln>
                <a:solidFill>
                  <a:srgbClr val="4F81BD"/>
                </a:solidFill>
                <a:effectLst/>
                <a:uLnTx/>
                <a:uFillTx/>
                <a:latin typeface="Calibri"/>
                <a:ea typeface="+mn-ea"/>
                <a:cs typeface="+mn-cs"/>
              </a:rPr>
              <a:t>Ask each team member to state their task.</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500" b="0" i="0" u="none" strike="noStrike" kern="1200" cap="none" spc="0" normalizeH="0" baseline="0" noProof="0" dirty="0">
                <a:ln>
                  <a:noFill/>
                </a:ln>
                <a:solidFill>
                  <a:srgbClr val="4F81BD"/>
                </a:solidFill>
                <a:effectLst/>
                <a:uLnTx/>
                <a:uFillTx/>
                <a:latin typeface="Calibri"/>
                <a:ea typeface="+mn-ea"/>
                <a:cs typeface="+mn-cs"/>
              </a:rPr>
              <a:t>Write it down.</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500" b="0" i="0" u="none" strike="noStrike" kern="1200" cap="none" spc="0" normalizeH="0" baseline="0" noProof="0" dirty="0">
                <a:ln>
                  <a:noFill/>
                </a:ln>
                <a:solidFill>
                  <a:srgbClr val="4F81BD"/>
                </a:solidFill>
                <a:effectLst/>
                <a:uLnTx/>
                <a:uFillTx/>
                <a:latin typeface="Calibri"/>
                <a:ea typeface="+mn-ea"/>
                <a:cs typeface="+mn-cs"/>
              </a:rPr>
              <a:t>Follow it through with personal reminders.</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500" b="0" i="0" u="none" strike="noStrike" kern="1200" cap="none" spc="0" normalizeH="0" baseline="0" noProof="0" dirty="0">
                <a:ln>
                  <a:noFill/>
                </a:ln>
                <a:solidFill>
                  <a:srgbClr val="4F81BD"/>
                </a:solidFill>
                <a:effectLst/>
                <a:uLnTx/>
                <a:uFillTx/>
                <a:latin typeface="Calibri"/>
                <a:ea typeface="+mn-ea"/>
                <a:cs typeface="+mn-cs"/>
              </a:rPr>
              <a:t>Don’t assume anything!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4F81BD"/>
              </a:solidFill>
              <a:effectLst/>
              <a:uLnTx/>
              <a:uFillTx/>
              <a:latin typeface="Calibri"/>
              <a:ea typeface="+mn-ea"/>
              <a:cs typeface="+mn-cs"/>
            </a:endParaRPr>
          </a:p>
        </p:txBody>
      </p:sp>
    </p:spTree>
    <p:extLst>
      <p:ext uri="{BB962C8B-B14F-4D97-AF65-F5344CB8AC3E}">
        <p14:creationId xmlns:p14="http://schemas.microsoft.com/office/powerpoint/2010/main" val="167982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80999"/>
            <a:ext cx="6570785" cy="6228555"/>
          </a:xfrm>
          <a:prstGeom prst="rect">
            <a:avLst/>
          </a:prstGeom>
        </p:spPr>
      </p:pic>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838200" y="381000"/>
            <a:ext cx="1066800"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lgerian" pitchFamily="82" charset="0"/>
                <a:ea typeface="Gungsuh" pitchFamily="18" charset="-127"/>
                <a:cs typeface="+mn-cs"/>
              </a:rPr>
              <a:t>R</a:t>
            </a:r>
          </a:p>
        </p:txBody>
      </p:sp>
    </p:spTree>
    <p:extLst>
      <p:ext uri="{BB962C8B-B14F-4D97-AF65-F5344CB8AC3E}">
        <p14:creationId xmlns:p14="http://schemas.microsoft.com/office/powerpoint/2010/main" val="412374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609600"/>
          <a:ext cx="90678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400800" y="5562600"/>
            <a:ext cx="2971800" cy="584775"/>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a:ea typeface="+mn-ea"/>
                <a:cs typeface="+mn-cs"/>
              </a:rPr>
              <a:t>Go First!</a:t>
            </a:r>
            <a:endParaRPr kumimoji="0" lang="en-US" sz="3200" b="1" i="0" u="none" strike="noStrike" kern="1200" cap="none" spc="0" normalizeH="0" baseline="0" noProof="0"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uLnTx/>
              <a:uFillTx/>
              <a:latin typeface="Calibri"/>
              <a:ea typeface="+mn-ea"/>
              <a:cs typeface="+mn-cs"/>
            </a:endParaRPr>
          </a:p>
        </p:txBody>
      </p:sp>
      <p:sp>
        <p:nvSpPr>
          <p:cNvPr id="6" name="Rectangle 5"/>
          <p:cNvSpPr/>
          <p:nvPr/>
        </p:nvSpPr>
        <p:spPr>
          <a:xfrm>
            <a:off x="6400800" y="4343400"/>
            <a:ext cx="2743200" cy="1077218"/>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a:ea typeface="+mn-ea"/>
                <a:cs typeface="+mn-cs"/>
              </a:rPr>
              <a:t>Mine for Conflict</a:t>
            </a:r>
            <a:endParaRPr kumimoji="0" lang="en-US" sz="3200" b="1" i="0" u="none" strike="noStrike" kern="1200" cap="none" spc="0" normalizeH="0" baseline="0" noProof="0"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uLnTx/>
              <a:uFillTx/>
              <a:latin typeface="Calibri"/>
              <a:ea typeface="+mn-ea"/>
              <a:cs typeface="+mn-cs"/>
            </a:endParaRPr>
          </a:p>
        </p:txBody>
      </p:sp>
      <p:sp>
        <p:nvSpPr>
          <p:cNvPr id="7" name="Rectangle 6"/>
          <p:cNvSpPr/>
          <p:nvPr/>
        </p:nvSpPr>
        <p:spPr>
          <a:xfrm>
            <a:off x="6172200" y="3124200"/>
            <a:ext cx="2743200" cy="107721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a:ea typeface="+mn-ea"/>
                <a:cs typeface="+mn-cs"/>
              </a:rPr>
              <a:t>Force Clarity and Closure</a:t>
            </a:r>
            <a:endParaRPr kumimoji="0" lang="en-US" sz="3200" b="1" i="0" u="none" strike="noStrike" kern="1200" cap="none" spc="0" normalizeH="0" baseline="0" noProof="0"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uLnTx/>
              <a:uFillTx/>
              <a:latin typeface="Calibri"/>
              <a:ea typeface="+mn-ea"/>
              <a:cs typeface="+mn-cs"/>
            </a:endParaRPr>
          </a:p>
        </p:txBody>
      </p:sp>
      <p:sp>
        <p:nvSpPr>
          <p:cNvPr id="11" name="Rectangle 10"/>
          <p:cNvSpPr/>
          <p:nvPr/>
        </p:nvSpPr>
        <p:spPr>
          <a:xfrm>
            <a:off x="6400800" y="1905000"/>
            <a:ext cx="2743200" cy="1077218"/>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a:ea typeface="+mn-ea"/>
                <a:cs typeface="+mn-cs"/>
              </a:rPr>
              <a:t>Confront Difficult Issues</a:t>
            </a:r>
            <a:endParaRPr kumimoji="0" lang="en-US" sz="3200" b="1" i="0" u="none" strike="noStrike" kern="1200" cap="none" spc="0" normalizeH="0" baseline="0" noProof="0"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uLnTx/>
              <a:uFillTx/>
              <a:latin typeface="Calibri"/>
              <a:ea typeface="+mn-ea"/>
              <a:cs typeface="+mn-cs"/>
            </a:endParaRPr>
          </a:p>
        </p:txBody>
      </p:sp>
      <p:sp>
        <p:nvSpPr>
          <p:cNvPr id="14" name="Rectangle 13"/>
          <p:cNvSpPr/>
          <p:nvPr/>
        </p:nvSpPr>
        <p:spPr>
          <a:xfrm>
            <a:off x="0" y="0"/>
            <a:ext cx="9144000" cy="830997"/>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12700">
                  <a:solidFill>
                    <a:srgbClr val="1F497D">
                      <a:satMod val="155000"/>
                    </a:srgbClr>
                  </a:solidFill>
                  <a:prstDash val="solid"/>
                </a:ln>
                <a:solidFill>
                  <a:srgbClr val="FF0066"/>
                </a:solidFill>
                <a:effectLst>
                  <a:outerShdw blurRad="41275" dist="20320" dir="1800000" algn="tl" rotWithShape="0">
                    <a:srgbClr val="000000">
                      <a:alpha val="40000"/>
                    </a:srgbClr>
                  </a:outerShdw>
                </a:effectLst>
                <a:uLnTx/>
                <a:uFillTx/>
                <a:latin typeface="Calibri"/>
                <a:ea typeface="+mn-ea"/>
                <a:cs typeface="+mn-cs"/>
              </a:rPr>
              <a:t>The Role of Team Leader</a:t>
            </a:r>
            <a:endParaRPr kumimoji="0" lang="en-US" sz="4800" b="1" i="0" u="none" strike="noStrike" kern="1200" cap="none" spc="0" normalizeH="0" baseline="0" noProof="0" dirty="0">
              <a:ln w="17780" cmpd="sng">
                <a:solidFill>
                  <a:srgbClr val="4F81BD">
                    <a:tint val="3000"/>
                  </a:srgbClr>
                </a:solidFill>
                <a:prstDash val="solid"/>
                <a:miter lim="800000"/>
              </a:ln>
              <a:solidFill>
                <a:srgbClr val="FF0066"/>
              </a:solidFill>
              <a:effectLst>
                <a:outerShdw blurRad="55000" dist="50800" dir="5400000" algn="tl">
                  <a:srgbClr val="000000">
                    <a:alpha val="33000"/>
                  </a:srgbClr>
                </a:outerShdw>
              </a:effectLst>
              <a:uLnTx/>
              <a:uFillTx/>
              <a:latin typeface="Calibri"/>
              <a:ea typeface="+mn-ea"/>
              <a:cs typeface="+mn-cs"/>
            </a:endParaRPr>
          </a:p>
        </p:txBody>
      </p:sp>
      <p:sp>
        <p:nvSpPr>
          <p:cNvPr id="17" name="Rectangle 16"/>
          <p:cNvSpPr/>
          <p:nvPr/>
        </p:nvSpPr>
        <p:spPr>
          <a:xfrm>
            <a:off x="2971800" y="5715000"/>
            <a:ext cx="3124200" cy="61555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uLnTx/>
                <a:uFillTx/>
                <a:latin typeface="Calibri"/>
                <a:ea typeface="+mn-ea"/>
                <a:cs typeface="+mn-cs"/>
              </a:rPr>
              <a:t>Absence of trust </a:t>
            </a:r>
          </a:p>
        </p:txBody>
      </p:sp>
      <p:sp>
        <p:nvSpPr>
          <p:cNvPr id="18" name="Rectangle 17"/>
          <p:cNvSpPr/>
          <p:nvPr/>
        </p:nvSpPr>
        <p:spPr>
          <a:xfrm>
            <a:off x="2971800" y="4572000"/>
            <a:ext cx="3124200" cy="61555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uLnTx/>
                <a:uFillTx/>
                <a:latin typeface="Calibri"/>
                <a:ea typeface="+mn-ea"/>
                <a:cs typeface="+mn-cs"/>
              </a:rPr>
              <a:t>Fear of conflict </a:t>
            </a:r>
          </a:p>
        </p:txBody>
      </p:sp>
      <p:sp>
        <p:nvSpPr>
          <p:cNvPr id="19" name="Rectangle 18"/>
          <p:cNvSpPr/>
          <p:nvPr/>
        </p:nvSpPr>
        <p:spPr>
          <a:xfrm>
            <a:off x="2895600" y="3048000"/>
            <a:ext cx="3124200" cy="113877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uLnTx/>
                <a:uFillTx/>
                <a:latin typeface="Calibri"/>
                <a:ea typeface="+mn-ea"/>
                <a:cs typeface="+mn-cs"/>
              </a:rPr>
              <a:t>Lack of commitment </a:t>
            </a:r>
          </a:p>
        </p:txBody>
      </p:sp>
      <p:sp>
        <p:nvSpPr>
          <p:cNvPr id="20" name="Rectangle 19"/>
          <p:cNvSpPr/>
          <p:nvPr/>
        </p:nvSpPr>
        <p:spPr>
          <a:xfrm>
            <a:off x="2895600" y="1828800"/>
            <a:ext cx="3276600" cy="113877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uLnTx/>
                <a:uFillTx/>
                <a:latin typeface="Calibri"/>
                <a:ea typeface="+mn-ea"/>
                <a:cs typeface="+mn-cs"/>
              </a:rPr>
              <a:t>Avoidance of accountability </a:t>
            </a:r>
          </a:p>
        </p:txBody>
      </p:sp>
      <p:sp>
        <p:nvSpPr>
          <p:cNvPr id="21" name="Rectangle 20"/>
          <p:cNvSpPr/>
          <p:nvPr/>
        </p:nvSpPr>
        <p:spPr>
          <a:xfrm>
            <a:off x="3048000" y="762000"/>
            <a:ext cx="3124200" cy="113877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uLnTx/>
                <a:uFillTx/>
                <a:latin typeface="Calibri"/>
                <a:ea typeface="+mn-ea"/>
                <a:cs typeface="+mn-cs"/>
              </a:rPr>
              <a:t>Inattention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uLnTx/>
                <a:uFillTx/>
                <a:latin typeface="Calibri"/>
                <a:ea typeface="+mn-ea"/>
                <a:cs typeface="+mn-cs"/>
              </a:rPr>
              <a:t>to results </a:t>
            </a:r>
          </a:p>
        </p:txBody>
      </p:sp>
    </p:spTree>
    <p:extLst>
      <p:ext uri="{BB962C8B-B14F-4D97-AF65-F5344CB8AC3E}">
        <p14:creationId xmlns:p14="http://schemas.microsoft.com/office/powerpoint/2010/main" val="211162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14" grpId="0"/>
      <p:bldP spid="17" grpId="0"/>
    </p:bld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38200" y="381000"/>
            <a:ext cx="1066800"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lgerian" pitchFamily="82" charset="0"/>
                <a:ea typeface="Gungsuh" pitchFamily="18" charset="-127"/>
                <a:cs typeface="+mn-cs"/>
              </a:rPr>
              <a:t>R</a:t>
            </a:r>
          </a:p>
        </p:txBody>
      </p:sp>
      <p:sp>
        <p:nvSpPr>
          <p:cNvPr id="3" name="TextBox 2"/>
          <p:cNvSpPr txBox="1"/>
          <p:nvPr/>
        </p:nvSpPr>
        <p:spPr>
          <a:xfrm>
            <a:off x="2667000" y="441960"/>
            <a:ext cx="6477000" cy="67403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4F81BD"/>
                </a:solidFill>
                <a:effectLst/>
                <a:uLnTx/>
                <a:uFillTx/>
                <a:latin typeface="Calibri"/>
                <a:ea typeface="+mn-ea"/>
                <a:cs typeface="+mn-cs"/>
              </a:rPr>
              <a:t>How do we confront difficult issues?</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800" b="0" i="0" u="none" strike="noStrike" kern="1200" cap="none" spc="0" normalizeH="0" baseline="0" noProof="0" dirty="0">
                <a:ln>
                  <a:noFill/>
                </a:ln>
                <a:solidFill>
                  <a:srgbClr val="4F81BD"/>
                </a:solidFill>
                <a:effectLst/>
                <a:uLnTx/>
                <a:uFillTx/>
                <a:latin typeface="Calibri"/>
                <a:ea typeface="+mn-ea"/>
                <a:cs typeface="+mn-cs"/>
              </a:rPr>
              <a:t>Through Prayer</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800" b="0" i="0" u="none" strike="noStrike" kern="1200" cap="none" spc="0" normalizeH="0" baseline="0" noProof="0" dirty="0">
                <a:ln>
                  <a:noFill/>
                </a:ln>
                <a:solidFill>
                  <a:srgbClr val="4F81BD"/>
                </a:solidFill>
                <a:effectLst/>
                <a:uLnTx/>
                <a:uFillTx/>
                <a:latin typeface="Calibri"/>
                <a:ea typeface="+mn-ea"/>
                <a:cs typeface="+mn-cs"/>
              </a:rPr>
              <a:t>Humbly</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800" b="0" i="0" u="none" strike="noStrike" kern="1200" cap="none" spc="0" normalizeH="0" baseline="0" noProof="0" dirty="0">
                <a:ln>
                  <a:noFill/>
                </a:ln>
                <a:solidFill>
                  <a:srgbClr val="4F81BD"/>
                </a:solidFill>
                <a:effectLst/>
                <a:uLnTx/>
                <a:uFillTx/>
                <a:latin typeface="Calibri"/>
                <a:ea typeface="+mn-ea"/>
                <a:cs typeface="+mn-cs"/>
              </a:rPr>
              <a:t>Patiently</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800" b="0" i="0" u="none" strike="noStrike" kern="1200" cap="none" spc="0" normalizeH="0" baseline="0" noProof="0" dirty="0">
                <a:ln>
                  <a:noFill/>
                </a:ln>
                <a:solidFill>
                  <a:srgbClr val="4F81BD"/>
                </a:solidFill>
                <a:effectLst/>
                <a:uLnTx/>
                <a:uFillTx/>
                <a:latin typeface="Calibri"/>
                <a:ea typeface="+mn-ea"/>
                <a:cs typeface="+mn-cs"/>
              </a:rPr>
              <a:t>Courageously</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800" b="0" i="0" u="none" strike="noStrike" kern="1200" cap="none" spc="0" normalizeH="0" baseline="0" noProof="0" dirty="0">
                <a:ln>
                  <a:noFill/>
                </a:ln>
                <a:solidFill>
                  <a:srgbClr val="4F81BD"/>
                </a:solidFill>
                <a:effectLst/>
                <a:uLnTx/>
                <a:uFillTx/>
                <a:latin typeface="Calibri"/>
                <a:ea typeface="+mn-ea"/>
                <a:cs typeface="+mn-cs"/>
              </a:rPr>
              <a:t>Culturally sensitive</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800" b="0" i="0" u="none" strike="noStrike" kern="1200" cap="none" spc="0" normalizeH="0" baseline="0" noProof="0" dirty="0">
                <a:ln>
                  <a:noFill/>
                </a:ln>
                <a:solidFill>
                  <a:srgbClr val="4F81BD"/>
                </a:solidFill>
                <a:effectLst/>
                <a:uLnTx/>
                <a:uFillTx/>
                <a:latin typeface="Calibri"/>
                <a:ea typeface="+mn-ea"/>
                <a:cs typeface="+mn-cs"/>
              </a:rPr>
              <a:t>Right </a:t>
            </a:r>
            <a:r>
              <a:rPr kumimoji="0" lang="en-US" sz="4800" b="0" i="0" u="none" strike="noStrike" kern="1200" cap="none" spc="0" normalizeH="0" baseline="0" noProof="0" dirty="0" smtClean="0">
                <a:ln>
                  <a:noFill/>
                </a:ln>
                <a:solidFill>
                  <a:srgbClr val="4F81BD"/>
                </a:solidFill>
                <a:effectLst/>
                <a:uLnTx/>
                <a:uFillTx/>
                <a:latin typeface="Calibri"/>
                <a:ea typeface="+mn-ea"/>
                <a:cs typeface="+mn-cs"/>
              </a:rPr>
              <a:t>timing/place</a:t>
            </a:r>
            <a:endParaRPr kumimoji="0" lang="en-US" sz="4800" b="0" i="0" u="none" strike="noStrike" kern="1200" cap="none" spc="0" normalizeH="0" baseline="0" noProof="0" dirty="0">
              <a:ln>
                <a:noFill/>
              </a:ln>
              <a:solidFill>
                <a:srgbClr val="4F81BD"/>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4F81BD"/>
              </a:solidFill>
              <a:effectLst/>
              <a:uLnTx/>
              <a:uFillTx/>
              <a:latin typeface="Calibri"/>
              <a:ea typeface="+mn-ea"/>
              <a:cs typeface="+mn-cs"/>
            </a:endParaRPr>
          </a:p>
        </p:txBody>
      </p:sp>
    </p:spTree>
    <p:extLst>
      <p:ext uri="{BB962C8B-B14F-4D97-AF65-F5344CB8AC3E}">
        <p14:creationId xmlns:p14="http://schemas.microsoft.com/office/powerpoint/2010/main" val="377536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609600"/>
          <a:ext cx="90678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400800" y="5562600"/>
            <a:ext cx="2971800" cy="584775"/>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a:ea typeface="+mn-ea"/>
                <a:cs typeface="+mn-cs"/>
              </a:rPr>
              <a:t>Go First!</a:t>
            </a:r>
            <a:endParaRPr kumimoji="0" lang="en-US" sz="3200" b="1" i="0" u="none" strike="noStrike" kern="1200" cap="none" spc="0" normalizeH="0" baseline="0" noProof="0"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uLnTx/>
              <a:uFillTx/>
              <a:latin typeface="Calibri"/>
              <a:ea typeface="+mn-ea"/>
              <a:cs typeface="+mn-cs"/>
            </a:endParaRPr>
          </a:p>
        </p:txBody>
      </p:sp>
      <p:sp>
        <p:nvSpPr>
          <p:cNvPr id="6" name="Rectangle 5"/>
          <p:cNvSpPr/>
          <p:nvPr/>
        </p:nvSpPr>
        <p:spPr>
          <a:xfrm>
            <a:off x="6400800" y="4343400"/>
            <a:ext cx="2743200" cy="1077218"/>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a:ea typeface="+mn-ea"/>
                <a:cs typeface="+mn-cs"/>
              </a:rPr>
              <a:t>Mine for Conflict</a:t>
            </a:r>
            <a:endParaRPr kumimoji="0" lang="en-US" sz="3200" b="1" i="0" u="none" strike="noStrike" kern="1200" cap="none" spc="0" normalizeH="0" baseline="0" noProof="0"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uLnTx/>
              <a:uFillTx/>
              <a:latin typeface="Calibri"/>
              <a:ea typeface="+mn-ea"/>
              <a:cs typeface="+mn-cs"/>
            </a:endParaRPr>
          </a:p>
        </p:txBody>
      </p:sp>
      <p:sp>
        <p:nvSpPr>
          <p:cNvPr id="7" name="Rectangle 6"/>
          <p:cNvSpPr/>
          <p:nvPr/>
        </p:nvSpPr>
        <p:spPr>
          <a:xfrm>
            <a:off x="6172200" y="3124200"/>
            <a:ext cx="2743200" cy="107721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a:ea typeface="+mn-ea"/>
                <a:cs typeface="+mn-cs"/>
              </a:rPr>
              <a:t>Force Clarity and Closure</a:t>
            </a:r>
            <a:endParaRPr kumimoji="0" lang="en-US" sz="3200" b="1" i="0" u="none" strike="noStrike" kern="1200" cap="none" spc="0" normalizeH="0" baseline="0" noProof="0"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uLnTx/>
              <a:uFillTx/>
              <a:latin typeface="Calibri"/>
              <a:ea typeface="+mn-ea"/>
              <a:cs typeface="+mn-cs"/>
            </a:endParaRPr>
          </a:p>
        </p:txBody>
      </p:sp>
      <p:sp>
        <p:nvSpPr>
          <p:cNvPr id="11" name="Rectangle 10"/>
          <p:cNvSpPr/>
          <p:nvPr/>
        </p:nvSpPr>
        <p:spPr>
          <a:xfrm>
            <a:off x="6400800" y="1905000"/>
            <a:ext cx="2743200" cy="1077218"/>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a:ea typeface="+mn-ea"/>
                <a:cs typeface="+mn-cs"/>
              </a:rPr>
              <a:t>Confront Difficult Issues</a:t>
            </a:r>
            <a:endParaRPr kumimoji="0" lang="en-US" sz="3200" b="1" i="0" u="none" strike="noStrike" kern="1200" cap="none" spc="0" normalizeH="0" baseline="0" noProof="0"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uLnTx/>
              <a:uFillTx/>
              <a:latin typeface="Calibri"/>
              <a:ea typeface="+mn-ea"/>
              <a:cs typeface="+mn-cs"/>
            </a:endParaRPr>
          </a:p>
        </p:txBody>
      </p:sp>
      <p:sp>
        <p:nvSpPr>
          <p:cNvPr id="13" name="Rectangle 12"/>
          <p:cNvSpPr/>
          <p:nvPr/>
        </p:nvSpPr>
        <p:spPr>
          <a:xfrm>
            <a:off x="6400800" y="381000"/>
            <a:ext cx="2743200" cy="1569660"/>
          </a:xfrm>
          <a:prstGeom prst="rect">
            <a:avLst/>
          </a:prstGeom>
          <a:noFill/>
        </p:spPr>
        <p:txBody>
          <a:bodyPr wrap="square" lIns="91440" tIns="45720" rIns="91440" bIns="45720">
            <a:spAutoFit/>
          </a:bodyPr>
          <a:lstStyle/>
          <a:p>
            <a:pPr marL="0" marR="0" lvl="0" indent="0" algn="l" defTabSz="914400" rtl="0" eaLnBrk="1" fontAlgn="auto" latinLnBrk="0" hangingPunct="1">
              <a:lnSpc>
                <a:spcPts val="3840"/>
              </a:lnSpc>
              <a:spcBef>
                <a:spcPts val="0"/>
              </a:spcBef>
              <a:spcAft>
                <a:spcPts val="0"/>
              </a:spcAft>
              <a:buClrTx/>
              <a:buSzTx/>
              <a:buFontTx/>
              <a:buNone/>
              <a:tabLst/>
              <a:defRPr/>
            </a:pPr>
            <a:r>
              <a:rPr kumimoji="0" lang="en-US" sz="3200" b="1" i="0" u="none" strike="noStrike" kern="120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a:ea typeface="+mn-ea"/>
                <a:cs typeface="+mn-cs"/>
              </a:rPr>
              <a:t>Focus on Collective Outcomes </a:t>
            </a:r>
            <a:endParaRPr kumimoji="0" lang="en-US" sz="3200" b="1" i="0" u="none" strike="noStrike" kern="1200" cap="none" spc="0" normalizeH="0" baseline="0" noProof="0"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uLnTx/>
              <a:uFillTx/>
              <a:latin typeface="Calibri"/>
              <a:ea typeface="+mn-ea"/>
              <a:cs typeface="+mn-cs"/>
            </a:endParaRPr>
          </a:p>
        </p:txBody>
      </p:sp>
      <p:sp>
        <p:nvSpPr>
          <p:cNvPr id="14" name="Rectangle 13"/>
          <p:cNvSpPr/>
          <p:nvPr/>
        </p:nvSpPr>
        <p:spPr>
          <a:xfrm>
            <a:off x="0" y="0"/>
            <a:ext cx="9144000" cy="830997"/>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12700">
                  <a:solidFill>
                    <a:srgbClr val="1F497D">
                      <a:satMod val="155000"/>
                    </a:srgbClr>
                  </a:solidFill>
                  <a:prstDash val="solid"/>
                </a:ln>
                <a:solidFill>
                  <a:srgbClr val="FF0066"/>
                </a:solidFill>
                <a:effectLst>
                  <a:outerShdw blurRad="41275" dist="20320" dir="1800000" algn="tl" rotWithShape="0">
                    <a:srgbClr val="000000">
                      <a:alpha val="40000"/>
                    </a:srgbClr>
                  </a:outerShdw>
                </a:effectLst>
                <a:uLnTx/>
                <a:uFillTx/>
                <a:latin typeface="Calibri"/>
                <a:ea typeface="+mn-ea"/>
                <a:cs typeface="+mn-cs"/>
              </a:rPr>
              <a:t>The Role of Team Leader</a:t>
            </a:r>
            <a:endParaRPr kumimoji="0" lang="en-US" sz="4800" b="1" i="0" u="none" strike="noStrike" kern="1200" cap="none" spc="0" normalizeH="0" baseline="0" noProof="0" dirty="0">
              <a:ln w="17780" cmpd="sng">
                <a:solidFill>
                  <a:srgbClr val="4F81BD">
                    <a:tint val="3000"/>
                  </a:srgbClr>
                </a:solidFill>
                <a:prstDash val="solid"/>
                <a:miter lim="800000"/>
              </a:ln>
              <a:solidFill>
                <a:srgbClr val="FF0066"/>
              </a:solidFill>
              <a:effectLst>
                <a:outerShdw blurRad="55000" dist="50800" dir="5400000" algn="tl">
                  <a:srgbClr val="000000">
                    <a:alpha val="33000"/>
                  </a:srgbClr>
                </a:outerShdw>
              </a:effectLst>
              <a:uLnTx/>
              <a:uFillTx/>
              <a:latin typeface="Calibri"/>
              <a:ea typeface="+mn-ea"/>
              <a:cs typeface="+mn-cs"/>
            </a:endParaRPr>
          </a:p>
        </p:txBody>
      </p:sp>
      <p:sp>
        <p:nvSpPr>
          <p:cNvPr id="17" name="Rectangle 16"/>
          <p:cNvSpPr/>
          <p:nvPr/>
        </p:nvSpPr>
        <p:spPr>
          <a:xfrm>
            <a:off x="2971800" y="5715000"/>
            <a:ext cx="3124200" cy="61555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uLnTx/>
                <a:uFillTx/>
                <a:latin typeface="Calibri"/>
                <a:ea typeface="+mn-ea"/>
                <a:cs typeface="+mn-cs"/>
              </a:rPr>
              <a:t>Absence of trust </a:t>
            </a:r>
          </a:p>
        </p:txBody>
      </p:sp>
      <p:sp>
        <p:nvSpPr>
          <p:cNvPr id="18" name="Rectangle 17"/>
          <p:cNvSpPr/>
          <p:nvPr/>
        </p:nvSpPr>
        <p:spPr>
          <a:xfrm>
            <a:off x="2971800" y="4572000"/>
            <a:ext cx="3124200" cy="61555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uLnTx/>
                <a:uFillTx/>
                <a:latin typeface="Calibri"/>
                <a:ea typeface="+mn-ea"/>
                <a:cs typeface="+mn-cs"/>
              </a:rPr>
              <a:t>Fear of conflict </a:t>
            </a:r>
          </a:p>
        </p:txBody>
      </p:sp>
      <p:sp>
        <p:nvSpPr>
          <p:cNvPr id="19" name="Rectangle 18"/>
          <p:cNvSpPr/>
          <p:nvPr/>
        </p:nvSpPr>
        <p:spPr>
          <a:xfrm>
            <a:off x="2895600" y="3048000"/>
            <a:ext cx="3124200" cy="113877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uLnTx/>
                <a:uFillTx/>
                <a:latin typeface="Calibri"/>
                <a:ea typeface="+mn-ea"/>
                <a:cs typeface="+mn-cs"/>
              </a:rPr>
              <a:t>Lack of commitment </a:t>
            </a:r>
          </a:p>
        </p:txBody>
      </p:sp>
      <p:sp>
        <p:nvSpPr>
          <p:cNvPr id="20" name="Rectangle 19"/>
          <p:cNvSpPr/>
          <p:nvPr/>
        </p:nvSpPr>
        <p:spPr>
          <a:xfrm>
            <a:off x="2895600" y="1828800"/>
            <a:ext cx="3276600" cy="113877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uLnTx/>
                <a:uFillTx/>
                <a:latin typeface="Calibri"/>
                <a:ea typeface="+mn-ea"/>
                <a:cs typeface="+mn-cs"/>
              </a:rPr>
              <a:t>Avoidance of accountability </a:t>
            </a:r>
          </a:p>
        </p:txBody>
      </p:sp>
      <p:sp>
        <p:nvSpPr>
          <p:cNvPr id="21" name="Rectangle 20"/>
          <p:cNvSpPr/>
          <p:nvPr/>
        </p:nvSpPr>
        <p:spPr>
          <a:xfrm>
            <a:off x="3048000" y="762000"/>
            <a:ext cx="3124200" cy="113877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uLnTx/>
                <a:uFillTx/>
                <a:latin typeface="Calibri"/>
                <a:ea typeface="+mn-ea"/>
                <a:cs typeface="+mn-cs"/>
              </a:rPr>
              <a:t>Inattention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uLnTx/>
                <a:uFillTx/>
                <a:latin typeface="Calibri"/>
                <a:ea typeface="+mn-ea"/>
                <a:cs typeface="+mn-cs"/>
              </a:rPr>
              <a:t>to results </a:t>
            </a:r>
          </a:p>
        </p:txBody>
      </p:sp>
    </p:spTree>
    <p:extLst>
      <p:ext uri="{BB962C8B-B14F-4D97-AF65-F5344CB8AC3E}">
        <p14:creationId xmlns:p14="http://schemas.microsoft.com/office/powerpoint/2010/main" val="181659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13" grpId="0"/>
      <p:bldP spid="14" grpId="0"/>
      <p:bldP spid="17" grpId="0"/>
    </p:bld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3111"/>
          <a:stretch/>
        </p:blipFill>
        <p:spPr>
          <a:xfrm>
            <a:off x="2667000" y="1828800"/>
            <a:ext cx="5970270" cy="4836856"/>
          </a:xfrm>
          <a:prstGeom prst="rect">
            <a:avLst/>
          </a:prstGeom>
        </p:spPr>
      </p:pic>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838200" y="381000"/>
            <a:ext cx="1066800"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lgerian" pitchFamily="82" charset="0"/>
                <a:ea typeface="Gungsuh" pitchFamily="18" charset="-127"/>
                <a:cs typeface="+mn-cs"/>
              </a:rPr>
              <a:t>R</a:t>
            </a:r>
          </a:p>
        </p:txBody>
      </p:sp>
      <p:sp>
        <p:nvSpPr>
          <p:cNvPr id="3" name="TextBox 2"/>
          <p:cNvSpPr txBox="1"/>
          <p:nvPr/>
        </p:nvSpPr>
        <p:spPr>
          <a:xfrm>
            <a:off x="2133600" y="37743"/>
            <a:ext cx="6654165"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4F81BD"/>
                </a:solidFill>
                <a:effectLst/>
                <a:uLnTx/>
                <a:uFillTx/>
                <a:latin typeface="Calibri"/>
                <a:ea typeface="+mn-ea"/>
                <a:cs typeface="+mn-cs"/>
              </a:rPr>
              <a:t>Sometimes being a team leader is like herding cats!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4F81BD"/>
              </a:solidFill>
              <a:effectLst/>
              <a:uLnTx/>
              <a:uFillTx/>
              <a:latin typeface="Calibri"/>
              <a:ea typeface="+mn-ea"/>
              <a:cs typeface="+mn-cs"/>
            </a:endParaRPr>
          </a:p>
        </p:txBody>
      </p:sp>
    </p:spTree>
    <p:extLst>
      <p:ext uri="{BB962C8B-B14F-4D97-AF65-F5344CB8AC3E}">
        <p14:creationId xmlns:p14="http://schemas.microsoft.com/office/powerpoint/2010/main" val="189028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38200" y="381000"/>
            <a:ext cx="1066800"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lgerian" pitchFamily="82" charset="0"/>
                <a:ea typeface="Gungsuh" pitchFamily="18" charset="-127"/>
                <a:cs typeface="+mn-cs"/>
              </a:rPr>
              <a:t>R</a:t>
            </a:r>
          </a:p>
        </p:txBody>
      </p:sp>
      <p:sp>
        <p:nvSpPr>
          <p:cNvPr id="3" name="TextBox 2"/>
          <p:cNvSpPr txBox="1"/>
          <p:nvPr/>
        </p:nvSpPr>
        <p:spPr>
          <a:xfrm>
            <a:off x="2667000" y="441960"/>
            <a:ext cx="6477000"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4F81BD"/>
                </a:solidFill>
                <a:effectLst/>
                <a:uLnTx/>
                <a:uFillTx/>
                <a:latin typeface="Calibri"/>
                <a:ea typeface="+mn-ea"/>
                <a:cs typeface="+mn-cs"/>
              </a:rPr>
              <a:t>How do we focus on collective outcomes?</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800" b="0" i="0" u="none" strike="noStrike" kern="1200" cap="none" spc="0" normalizeH="0" baseline="0" noProof="0" dirty="0">
                <a:ln>
                  <a:noFill/>
                </a:ln>
                <a:solidFill>
                  <a:srgbClr val="4F81BD"/>
                </a:solidFill>
                <a:effectLst/>
                <a:uLnTx/>
                <a:uFillTx/>
                <a:latin typeface="Calibri"/>
                <a:ea typeface="+mn-ea"/>
                <a:cs typeface="+mn-cs"/>
              </a:rPr>
              <a:t>Be the vision bearer.</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800" b="0" i="0" u="none" strike="noStrike" kern="1200" cap="none" spc="0" normalizeH="0" baseline="0" noProof="0" dirty="0">
                <a:ln>
                  <a:noFill/>
                </a:ln>
                <a:solidFill>
                  <a:srgbClr val="4F81BD"/>
                </a:solidFill>
                <a:effectLst/>
                <a:uLnTx/>
                <a:uFillTx/>
                <a:latin typeface="Calibri"/>
                <a:ea typeface="+mn-ea"/>
                <a:cs typeface="+mn-cs"/>
              </a:rPr>
              <a:t>Be focused yourself.</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800" b="0" i="0" u="none" strike="noStrike" kern="1200" cap="none" spc="0" normalizeH="0" baseline="0" noProof="0" dirty="0">
                <a:ln>
                  <a:noFill/>
                </a:ln>
                <a:solidFill>
                  <a:srgbClr val="4F81BD"/>
                </a:solidFill>
                <a:effectLst/>
                <a:uLnTx/>
                <a:uFillTx/>
                <a:latin typeface="Calibri"/>
                <a:ea typeface="+mn-ea"/>
                <a:cs typeface="+mn-cs"/>
              </a:rPr>
              <a:t>Be the voice of discipline.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4F81BD"/>
              </a:solidFill>
              <a:effectLst/>
              <a:uLnTx/>
              <a:uFillTx/>
              <a:latin typeface="Calibri"/>
              <a:ea typeface="+mn-ea"/>
              <a:cs typeface="+mn-cs"/>
            </a:endParaRPr>
          </a:p>
        </p:txBody>
      </p:sp>
    </p:spTree>
    <p:extLst>
      <p:ext uri="{BB962C8B-B14F-4D97-AF65-F5344CB8AC3E}">
        <p14:creationId xmlns:p14="http://schemas.microsoft.com/office/powerpoint/2010/main" val="337313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609600"/>
          <a:ext cx="90678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188597" y="5562600"/>
            <a:ext cx="2971800" cy="1077218"/>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uLnTx/>
                <a:uFillTx/>
                <a:latin typeface="Calibri"/>
                <a:ea typeface="+mn-ea"/>
                <a:cs typeface="+mn-cs"/>
              </a:rPr>
              <a:t>Be Vulnerable, be open</a:t>
            </a:r>
            <a:endParaRPr kumimoji="0" lang="en-US" sz="3200" b="1" i="0" u="none" strike="noStrike" kern="1200" cap="none" spc="0" normalizeH="0" baseline="0" noProof="0"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uLnTx/>
              <a:uFillTx/>
              <a:latin typeface="Calibri"/>
              <a:ea typeface="+mn-ea"/>
              <a:cs typeface="+mn-cs"/>
            </a:endParaRPr>
          </a:p>
        </p:txBody>
      </p:sp>
      <p:sp>
        <p:nvSpPr>
          <p:cNvPr id="6" name="Rectangle 5"/>
          <p:cNvSpPr/>
          <p:nvPr/>
        </p:nvSpPr>
        <p:spPr>
          <a:xfrm>
            <a:off x="6188597" y="4321376"/>
            <a:ext cx="2743200" cy="1077218"/>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uLnTx/>
                <a:uFillTx/>
                <a:latin typeface="Calibri"/>
                <a:ea typeface="+mn-ea"/>
                <a:cs typeface="+mn-cs"/>
              </a:rPr>
              <a:t>Create true harmony</a:t>
            </a:r>
            <a:endParaRPr kumimoji="0" lang="en-US" sz="3200" b="1" i="0" u="none" strike="noStrike" kern="1200" cap="none" spc="0" normalizeH="0" baseline="0" noProof="0"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uLnTx/>
              <a:uFillTx/>
              <a:latin typeface="Calibri"/>
              <a:ea typeface="+mn-ea"/>
              <a:cs typeface="+mn-cs"/>
            </a:endParaRPr>
          </a:p>
        </p:txBody>
      </p:sp>
      <p:sp>
        <p:nvSpPr>
          <p:cNvPr id="7" name="Rectangle 6"/>
          <p:cNvSpPr/>
          <p:nvPr/>
        </p:nvSpPr>
        <p:spPr>
          <a:xfrm>
            <a:off x="6172200" y="3107747"/>
            <a:ext cx="2743200" cy="1077218"/>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uLnTx/>
                <a:uFillTx/>
                <a:latin typeface="Calibri"/>
                <a:ea typeface="+mn-ea"/>
                <a:cs typeface="+mn-cs"/>
              </a:rPr>
              <a:t>Set clear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uLnTx/>
                <a:uFillTx/>
                <a:latin typeface="Calibri"/>
                <a:ea typeface="+mn-ea"/>
                <a:cs typeface="+mn-cs"/>
              </a:rPr>
              <a:t>goals</a:t>
            </a:r>
            <a:endParaRPr kumimoji="0" lang="en-US" sz="3200" b="1" i="0" u="none" strike="noStrike" kern="1200" cap="none" spc="0" normalizeH="0" baseline="0" noProof="0"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uLnTx/>
              <a:uFillTx/>
              <a:latin typeface="Calibri"/>
              <a:ea typeface="+mn-ea"/>
              <a:cs typeface="+mn-cs"/>
            </a:endParaRPr>
          </a:p>
        </p:txBody>
      </p:sp>
      <p:sp>
        <p:nvSpPr>
          <p:cNvPr id="11" name="Rectangle 10"/>
          <p:cNvSpPr/>
          <p:nvPr/>
        </p:nvSpPr>
        <p:spPr>
          <a:xfrm>
            <a:off x="6164484" y="1890355"/>
            <a:ext cx="2743200" cy="1077218"/>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uLnTx/>
                <a:uFillTx/>
                <a:latin typeface="Calibri"/>
                <a:ea typeface="+mn-ea"/>
                <a:cs typeface="+mn-cs"/>
              </a:rPr>
              <a:t>Set high standards</a:t>
            </a:r>
            <a:endParaRPr kumimoji="0" lang="en-US" sz="3200" b="1" i="0" u="none" strike="noStrike" kern="1200" cap="none" spc="0" normalizeH="0" baseline="0" noProof="0"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uLnTx/>
              <a:uFillTx/>
              <a:latin typeface="Calibri"/>
              <a:ea typeface="+mn-ea"/>
              <a:cs typeface="+mn-cs"/>
            </a:endParaRPr>
          </a:p>
        </p:txBody>
      </p:sp>
      <p:sp>
        <p:nvSpPr>
          <p:cNvPr id="13" name="Rectangle 12"/>
          <p:cNvSpPr/>
          <p:nvPr/>
        </p:nvSpPr>
        <p:spPr>
          <a:xfrm>
            <a:off x="6096000" y="797906"/>
            <a:ext cx="2743200" cy="1066959"/>
          </a:xfrm>
          <a:prstGeom prst="rect">
            <a:avLst/>
          </a:prstGeom>
          <a:noFill/>
        </p:spPr>
        <p:txBody>
          <a:bodyPr wrap="square" lIns="91440" tIns="45720" rIns="91440" bIns="45720">
            <a:spAutoFit/>
          </a:bodyPr>
          <a:lstStyle/>
          <a:p>
            <a:pPr marL="0" marR="0" lvl="0" indent="0" algn="l" defTabSz="914400" rtl="0" eaLnBrk="1" fontAlgn="auto" latinLnBrk="0" hangingPunct="1">
              <a:lnSpc>
                <a:spcPts val="3840"/>
              </a:lnSpc>
              <a:spcBef>
                <a:spcPts val="0"/>
              </a:spcBef>
              <a:spcAft>
                <a:spcPts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uLnTx/>
                <a:uFillTx/>
                <a:latin typeface="Calibri"/>
                <a:ea typeface="+mn-ea"/>
                <a:cs typeface="+mn-cs"/>
              </a:rPr>
              <a:t>Achieve together</a:t>
            </a:r>
            <a:r>
              <a:rPr kumimoji="0" lang="en-US" sz="3200" b="1" i="0" u="none" strike="noStrike" kern="120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a:ea typeface="+mn-ea"/>
                <a:cs typeface="+mn-cs"/>
              </a:rPr>
              <a:t> </a:t>
            </a:r>
            <a:endParaRPr kumimoji="0" lang="en-US" sz="3200" b="1" i="0" u="none" strike="noStrike" kern="1200" cap="none" spc="0" normalizeH="0" baseline="0" noProof="0"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uLnTx/>
              <a:uFillTx/>
              <a:latin typeface="Calibri"/>
              <a:ea typeface="+mn-ea"/>
              <a:cs typeface="+mn-cs"/>
            </a:endParaRPr>
          </a:p>
        </p:txBody>
      </p:sp>
      <p:sp>
        <p:nvSpPr>
          <p:cNvPr id="14" name="Rectangle 13"/>
          <p:cNvSpPr/>
          <p:nvPr/>
        </p:nvSpPr>
        <p:spPr>
          <a:xfrm>
            <a:off x="0" y="0"/>
            <a:ext cx="9144000" cy="830997"/>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12700">
                  <a:solidFill>
                    <a:srgbClr val="1F497D">
                      <a:satMod val="155000"/>
                    </a:srgbClr>
                  </a:solidFill>
                  <a:prstDash val="solid"/>
                </a:ln>
                <a:solidFill>
                  <a:srgbClr val="FF0066"/>
                </a:solidFill>
                <a:effectLst>
                  <a:outerShdw blurRad="41275" dist="20320" dir="1800000" algn="tl" rotWithShape="0">
                    <a:srgbClr val="000000">
                      <a:alpha val="40000"/>
                    </a:srgbClr>
                  </a:outerShdw>
                </a:effectLst>
                <a:uLnTx/>
                <a:uFillTx/>
                <a:latin typeface="Calibri"/>
                <a:ea typeface="+mn-ea"/>
                <a:cs typeface="+mn-cs"/>
              </a:rPr>
              <a:t>Growing Teams:</a:t>
            </a:r>
            <a:endParaRPr kumimoji="0" lang="en-US" sz="4800" b="1" i="0" u="none" strike="noStrike" kern="1200" cap="none" spc="0" normalizeH="0" baseline="0" noProof="0" dirty="0">
              <a:ln w="17780" cmpd="sng">
                <a:solidFill>
                  <a:srgbClr val="4F81BD">
                    <a:tint val="3000"/>
                  </a:srgbClr>
                </a:solidFill>
                <a:prstDash val="solid"/>
                <a:miter lim="800000"/>
              </a:ln>
              <a:solidFill>
                <a:srgbClr val="FF0066"/>
              </a:solidFill>
              <a:effectLst>
                <a:outerShdw blurRad="55000" dist="50800" dir="5400000" algn="tl">
                  <a:srgbClr val="000000">
                    <a:alpha val="33000"/>
                  </a:srgbClr>
                </a:outerShdw>
              </a:effectLst>
              <a:uLnTx/>
              <a:uFillTx/>
              <a:latin typeface="Calibri"/>
              <a:ea typeface="+mn-ea"/>
              <a:cs typeface="+mn-cs"/>
            </a:endParaRPr>
          </a:p>
        </p:txBody>
      </p:sp>
      <p:sp>
        <p:nvSpPr>
          <p:cNvPr id="17" name="Rectangle 16"/>
          <p:cNvSpPr/>
          <p:nvPr/>
        </p:nvSpPr>
        <p:spPr>
          <a:xfrm>
            <a:off x="2971800" y="5715000"/>
            <a:ext cx="3124200" cy="61555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uLnTx/>
                <a:uFillTx/>
                <a:latin typeface="Calibri"/>
                <a:ea typeface="+mn-ea"/>
                <a:cs typeface="+mn-cs"/>
              </a:rPr>
              <a:t>Trust </a:t>
            </a:r>
          </a:p>
        </p:txBody>
      </p:sp>
      <p:sp>
        <p:nvSpPr>
          <p:cNvPr id="18" name="Rectangle 17"/>
          <p:cNvSpPr/>
          <p:nvPr/>
        </p:nvSpPr>
        <p:spPr>
          <a:xfrm>
            <a:off x="2899458" y="4343400"/>
            <a:ext cx="3124200" cy="113877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uLnTx/>
                <a:uFillTx/>
                <a:latin typeface="Calibri"/>
                <a:ea typeface="+mn-ea"/>
                <a:cs typeface="+mn-cs"/>
              </a:rPr>
              <a:t>Nurture Discussions</a:t>
            </a:r>
          </a:p>
        </p:txBody>
      </p:sp>
      <p:sp>
        <p:nvSpPr>
          <p:cNvPr id="19" name="Rectangle 18"/>
          <p:cNvSpPr/>
          <p:nvPr/>
        </p:nvSpPr>
        <p:spPr>
          <a:xfrm>
            <a:off x="2944792" y="3338580"/>
            <a:ext cx="3124200" cy="61555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uLnTx/>
                <a:uFillTx/>
                <a:latin typeface="Calibri"/>
                <a:ea typeface="+mn-ea"/>
                <a:cs typeface="+mn-cs"/>
              </a:rPr>
              <a:t>Commit!</a:t>
            </a:r>
          </a:p>
        </p:txBody>
      </p:sp>
      <p:sp>
        <p:nvSpPr>
          <p:cNvPr id="20" name="Rectangle 19"/>
          <p:cNvSpPr/>
          <p:nvPr/>
        </p:nvSpPr>
        <p:spPr>
          <a:xfrm>
            <a:off x="2895600" y="1828800"/>
            <a:ext cx="3276600" cy="113877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uLnTx/>
                <a:uFillTx/>
                <a:latin typeface="Calibri"/>
                <a:ea typeface="+mn-ea"/>
                <a:cs typeface="+mn-cs"/>
              </a:rPr>
              <a:t>Be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uLnTx/>
                <a:uFillTx/>
                <a:latin typeface="Calibri"/>
                <a:ea typeface="+mn-ea"/>
                <a:cs typeface="+mn-cs"/>
              </a:rPr>
              <a:t>accountable </a:t>
            </a:r>
          </a:p>
        </p:txBody>
      </p:sp>
      <p:sp>
        <p:nvSpPr>
          <p:cNvPr id="21" name="Rectangle 20"/>
          <p:cNvSpPr/>
          <p:nvPr/>
        </p:nvSpPr>
        <p:spPr>
          <a:xfrm>
            <a:off x="2895600" y="762000"/>
            <a:ext cx="3276600" cy="113877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uLnTx/>
                <a:uFillTx/>
                <a:latin typeface="Calibri"/>
                <a:ea typeface="+mn-ea"/>
                <a:cs typeface="+mn-cs"/>
              </a:rPr>
              <a:t>Focus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uLnTx/>
                <a:uFillTx/>
                <a:latin typeface="Calibri"/>
                <a:ea typeface="+mn-ea"/>
                <a:cs typeface="+mn-cs"/>
              </a:rPr>
              <a:t>on results </a:t>
            </a:r>
          </a:p>
        </p:txBody>
      </p:sp>
    </p:spTree>
    <p:extLst>
      <p:ext uri="{BB962C8B-B14F-4D97-AF65-F5344CB8AC3E}">
        <p14:creationId xmlns:p14="http://schemas.microsoft.com/office/powerpoint/2010/main" val="151646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13" grpId="0"/>
      <p:bldP spid="14"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743200" y="4191000"/>
            <a:ext cx="6400800" cy="2895600"/>
          </a:xfrm>
        </p:spPr>
        <p:txBody>
          <a:bodyPr>
            <a:noAutofit/>
          </a:bodyPr>
          <a:lstStyle/>
          <a:p>
            <a:endParaRPr lang="en-US" sz="3400" dirty="0"/>
          </a:p>
        </p:txBody>
      </p:sp>
      <p:sp>
        <p:nvSpPr>
          <p:cNvPr id="5" name="TextBox 4"/>
          <p:cNvSpPr txBox="1"/>
          <p:nvPr/>
        </p:nvSpPr>
        <p:spPr>
          <a:xfrm>
            <a:off x="609600" y="0"/>
            <a:ext cx="1066800" cy="2939266"/>
          </a:xfrm>
          <a:prstGeom prst="rect">
            <a:avLst/>
          </a:prstGeom>
          <a:noFill/>
        </p:spPr>
        <p:txBody>
          <a:bodyPr wrap="square" rtlCol="0">
            <a:spAutoFit/>
          </a:bodyPr>
          <a:lstStyle/>
          <a:p>
            <a:r>
              <a:rPr lang="en-US" sz="18500" dirty="0">
                <a:effectLst>
                  <a:outerShdw blurRad="38100" dist="38100" dir="2700000" algn="tl">
                    <a:srgbClr val="000000">
                      <a:alpha val="43137"/>
                    </a:srgbClr>
                  </a:outerShdw>
                </a:effectLst>
                <a:latin typeface="Algerian" pitchFamily="82" charset="0"/>
                <a:ea typeface="Gungsuh" pitchFamily="18" charset="-127"/>
              </a:rPr>
              <a:t>1</a:t>
            </a:r>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18133"/>
          <a:stretch/>
        </p:blipFill>
        <p:spPr>
          <a:xfrm>
            <a:off x="0" y="2162986"/>
            <a:ext cx="9147082" cy="2658396"/>
          </a:xfrm>
          <a:prstGeom prst="rect">
            <a:avLst/>
          </a:prstGeom>
        </p:spPr>
      </p:pic>
    </p:spTree>
    <p:extLst>
      <p:ext uri="{BB962C8B-B14F-4D97-AF65-F5344CB8AC3E}">
        <p14:creationId xmlns:p14="http://schemas.microsoft.com/office/powerpoint/2010/main" val="9224400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AFDB91">
            <a:alpha val="86000"/>
          </a:srgbClr>
        </a:solidFill>
        <a:effectLst/>
      </p:bgPr>
    </p:bg>
    <p:spTree>
      <p:nvGrpSpPr>
        <p:cNvPr id="1" name=""/>
        <p:cNvGrpSpPr/>
        <p:nvPr/>
      </p:nvGrpSpPr>
      <p:grpSpPr>
        <a:xfrm>
          <a:off x="0" y="0"/>
          <a:ext cx="0" cy="0"/>
          <a:chOff x="0" y="0"/>
          <a:chExt cx="0" cy="0"/>
        </a:xfrm>
      </p:grpSpPr>
      <p:pic>
        <p:nvPicPr>
          <p:cNvPr id="4" name="Content Placeholder 3" descr="team dysfunctional.gif"/>
          <p:cNvPicPr>
            <a:picLocks noGrp="1" noChangeAspect="1"/>
          </p:cNvPicPr>
          <p:nvPr>
            <p:ph idx="1"/>
          </p:nvPr>
        </p:nvPicPr>
        <p:blipFill>
          <a:blip r:embed="rId2"/>
          <a:stretch>
            <a:fillRect/>
          </a:stretch>
        </p:blipFill>
        <p:spPr>
          <a:xfrm>
            <a:off x="1828800" y="1219200"/>
            <a:ext cx="4953000" cy="4953000"/>
          </a:xfrm>
        </p:spPr>
      </p:pic>
      <p:sp>
        <p:nvSpPr>
          <p:cNvPr id="2" name="Title 1"/>
          <p:cNvSpPr>
            <a:spLocks noGrp="1"/>
          </p:cNvSpPr>
          <p:nvPr>
            <p:ph type="title"/>
          </p:nvPr>
        </p:nvSpPr>
        <p:spPr>
          <a:xfrm>
            <a:off x="0" y="274638"/>
            <a:ext cx="9144000" cy="1143000"/>
          </a:xfrm>
        </p:spPr>
        <p:txBody>
          <a:bodyPr>
            <a:noAutofit/>
            <a:scene3d>
              <a:camera prst="orthographicFront"/>
              <a:lightRig rig="threePt" dir="t"/>
            </a:scene3d>
            <a:sp3d extrusionH="57150">
              <a:bevelT h="25400" prst="softRound"/>
            </a:sp3d>
          </a:bodyPr>
          <a:lstStyle/>
          <a:p>
            <a:r>
              <a:rPr lang="en-US"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60007" dist="310007" dir="7680000" sy="30000" kx="1300200" algn="ctr" rotWithShape="0">
                    <a:prstClr val="black">
                      <a:alpha val="32000"/>
                    </a:prstClr>
                  </a:outerShdw>
                </a:effectLst>
              </a:rPr>
              <a:t>A well functioning team!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950365581"/>
              </p:ext>
            </p:extLst>
          </p:nvPr>
        </p:nvGraphicFramePr>
        <p:xfrm>
          <a:off x="-84401" y="-152399"/>
          <a:ext cx="9228401" cy="6945086"/>
        </p:xfrm>
        <a:graphic>
          <a:graphicData uri="http://schemas.openxmlformats.org/presentationml/2006/ole">
            <mc:AlternateContent xmlns:mc="http://schemas.openxmlformats.org/markup-compatibility/2006">
              <mc:Choice xmlns:v="urn:schemas-microsoft-com:vml" Requires="v">
                <p:oleObj spid="_x0000_s1061" name="Slide" r:id="rId3" imgW="3860117" imgH="2895721" progId="PowerPoint.Slide.12">
                  <p:embed/>
                </p:oleObj>
              </mc:Choice>
              <mc:Fallback>
                <p:oleObj name="Slide" r:id="rId3" imgW="3860117" imgH="2895721" progId="PowerPoint.Slide.12">
                  <p:embed/>
                  <p:pic>
                    <p:nvPicPr>
                      <p:cNvPr id="0" name="Object 1"/>
                      <p:cNvPicPr>
                        <a:picLocks noChangeAspect="1" noChangeArrowheads="1"/>
                      </p:cNvPicPr>
                      <p:nvPr/>
                    </p:nvPicPr>
                    <p:blipFill>
                      <a:blip r:embed="rId4"/>
                      <a:srcRect/>
                      <a:stretch>
                        <a:fillRect/>
                      </a:stretch>
                    </p:blipFill>
                    <p:spPr bwMode="auto">
                      <a:xfrm>
                        <a:off x="-84401" y="-152399"/>
                        <a:ext cx="9228401" cy="6945086"/>
                      </a:xfrm>
                      <a:prstGeom prst="rect">
                        <a:avLst/>
                      </a:prstGeom>
                      <a:noFill/>
                    </p:spPr>
                  </p:pic>
                </p:oleObj>
              </mc:Fallback>
            </mc:AlternateContent>
          </a:graphicData>
        </a:graphic>
      </p:graphicFrame>
    </p:spTree>
    <p:extLst>
      <p:ext uri="{BB962C8B-B14F-4D97-AF65-F5344CB8AC3E}">
        <p14:creationId xmlns:p14="http://schemas.microsoft.com/office/powerpoint/2010/main" val="339494324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259007879"/>
              </p:ext>
            </p:extLst>
          </p:nvPr>
        </p:nvGraphicFramePr>
        <p:xfrm>
          <a:off x="-304800" y="0"/>
          <a:ext cx="9378779" cy="7010400"/>
        </p:xfrm>
        <a:graphic>
          <a:graphicData uri="http://schemas.openxmlformats.org/presentationml/2006/ole">
            <mc:AlternateContent xmlns:mc="http://schemas.openxmlformats.org/markup-compatibility/2006">
              <mc:Choice xmlns:v="urn:schemas-microsoft-com:vml" Requires="v">
                <p:oleObj spid="_x0000_s2084" name="Slide" r:id="rId3" imgW="4162022" imgH="3122852" progId="PowerPoint.Slide.12">
                  <p:embed/>
                </p:oleObj>
              </mc:Choice>
              <mc:Fallback>
                <p:oleObj name="Slide" r:id="rId3" imgW="4162022" imgH="3122852" progId="PowerPoint.Slide.12">
                  <p:embed/>
                  <p:pic>
                    <p:nvPicPr>
                      <p:cNvPr id="0" name="Object 1"/>
                      <p:cNvPicPr>
                        <a:picLocks noChangeAspect="1" noChangeArrowheads="1"/>
                      </p:cNvPicPr>
                      <p:nvPr/>
                    </p:nvPicPr>
                    <p:blipFill>
                      <a:blip r:embed="rId4"/>
                      <a:srcRect/>
                      <a:stretch>
                        <a:fillRect/>
                      </a:stretch>
                    </p:blipFill>
                    <p:spPr bwMode="auto">
                      <a:xfrm>
                        <a:off x="-304800" y="0"/>
                        <a:ext cx="9378779" cy="7010400"/>
                      </a:xfrm>
                      <a:prstGeom prst="rect">
                        <a:avLst/>
                      </a:prstGeom>
                      <a:noFill/>
                    </p:spPr>
                  </p:pic>
                </p:oleObj>
              </mc:Fallback>
            </mc:AlternateContent>
          </a:graphicData>
        </a:graphic>
      </p:graphicFrame>
    </p:spTree>
    <p:extLst>
      <p:ext uri="{BB962C8B-B14F-4D97-AF65-F5344CB8AC3E}">
        <p14:creationId xmlns:p14="http://schemas.microsoft.com/office/powerpoint/2010/main" val="319200468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24190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743200" y="4191000"/>
            <a:ext cx="6400800" cy="2895600"/>
          </a:xfrm>
        </p:spPr>
        <p:txBody>
          <a:bodyPr>
            <a:noAutofit/>
          </a:bodyPr>
          <a:lstStyle/>
          <a:p>
            <a:r>
              <a:rPr lang="en-US" sz="3600" dirty="0" err="1">
                <a:solidFill>
                  <a:schemeClr val="accent6"/>
                </a:solidFill>
              </a:rPr>
              <a:t>Lencioni</a:t>
            </a:r>
            <a:r>
              <a:rPr lang="en-US" sz="3600" dirty="0">
                <a:solidFill>
                  <a:schemeClr val="accent6"/>
                </a:solidFill>
              </a:rPr>
              <a:t> writes:</a:t>
            </a:r>
          </a:p>
          <a:p>
            <a:r>
              <a:rPr lang="en-US" sz="3600" dirty="0">
                <a:solidFill>
                  <a:schemeClr val="accent6"/>
                </a:solidFill>
              </a:rPr>
              <a:t> 	In the context of building a team, trust is the confidence among team members that their </a:t>
            </a:r>
            <a:r>
              <a:rPr lang="en-US" sz="3600" dirty="0" smtClean="0">
                <a:solidFill>
                  <a:schemeClr val="accent6"/>
                </a:solidFill>
              </a:rPr>
              <a:t>peers’ </a:t>
            </a:r>
            <a:r>
              <a:rPr lang="en-US" sz="3600" dirty="0">
                <a:solidFill>
                  <a:schemeClr val="accent6"/>
                </a:solidFill>
              </a:rPr>
              <a:t>intentions are good, and that there is no reason to be protective or careful around the group.  In essence, teammates must get comfortable being vulnerable with one another.</a:t>
            </a:r>
          </a:p>
          <a:p>
            <a:r>
              <a:rPr lang="en-US" sz="3600" dirty="0" err="1">
                <a:solidFill>
                  <a:schemeClr val="accent6"/>
                </a:solidFill>
              </a:rPr>
              <a:t>Lencioni</a:t>
            </a:r>
            <a:r>
              <a:rPr lang="en-US" sz="3600" dirty="0">
                <a:solidFill>
                  <a:schemeClr val="accent6"/>
                </a:solidFill>
              </a:rPr>
              <a:t>, p. 195.</a:t>
            </a:r>
          </a:p>
          <a:p>
            <a:endParaRPr lang="en-US" sz="3400" dirty="0"/>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0"/>
            <a:ext cx="1066800" cy="2939266"/>
          </a:xfrm>
          <a:prstGeom prst="rect">
            <a:avLst/>
          </a:prstGeom>
          <a:noFill/>
        </p:spPr>
        <p:txBody>
          <a:bodyPr wrap="square" rtlCol="0">
            <a:spAutoFit/>
          </a:bodyPr>
          <a:lstStyle/>
          <a:p>
            <a:r>
              <a:rPr lang="en-US" sz="18500" dirty="0">
                <a:effectLst>
                  <a:outerShdw blurRad="38100" dist="38100" dir="2700000" algn="tl">
                    <a:srgbClr val="000000">
                      <a:alpha val="43137"/>
                    </a:srgbClr>
                  </a:outerShdw>
                </a:effectLst>
                <a:latin typeface="Algerian" pitchFamily="82" charset="0"/>
                <a:ea typeface="Gungsuh" pitchFamily="18" charset="-127"/>
              </a:rPr>
              <a:t>1</a:t>
            </a:r>
          </a:p>
        </p:txBody>
      </p:sp>
    </p:spTree>
    <p:extLst>
      <p:ext uri="{BB962C8B-B14F-4D97-AF65-F5344CB8AC3E}">
        <p14:creationId xmlns:p14="http://schemas.microsoft.com/office/powerpoint/2010/main" val="236232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720439" y="3810000"/>
            <a:ext cx="6400800" cy="2895600"/>
          </a:xfrm>
        </p:spPr>
        <p:txBody>
          <a:bodyPr>
            <a:noAutofit/>
          </a:bodyPr>
          <a:lstStyle/>
          <a:p>
            <a:r>
              <a:rPr lang="en-US" sz="4400" dirty="0">
                <a:solidFill>
                  <a:schemeClr val="accent6"/>
                </a:solidFill>
              </a:rPr>
              <a:t>An Absence of Trust is most likely an Absence of Truth.*  </a:t>
            </a:r>
            <a:endParaRPr lang="en-US" sz="4400" dirty="0">
              <a:solidFill>
                <a:schemeClr val="bg1"/>
              </a:solidFill>
            </a:endParaRPr>
          </a:p>
          <a:p>
            <a:r>
              <a:rPr lang="en-US" sz="4400" dirty="0">
                <a:solidFill>
                  <a:schemeClr val="bg1"/>
                </a:solidFill>
              </a:rPr>
              <a:t>(or more kindly or realistically,  an absence of information.)</a:t>
            </a:r>
          </a:p>
          <a:p>
            <a:endParaRPr lang="en-US" sz="4000" dirty="0">
              <a:solidFill>
                <a:schemeClr val="bg1"/>
              </a:solidFill>
            </a:endParaRPr>
          </a:p>
          <a:p>
            <a:r>
              <a:rPr lang="en-US" sz="3600" dirty="0">
                <a:solidFill>
                  <a:schemeClr val="accent6"/>
                </a:solidFill>
              </a:rPr>
              <a:t>*</a:t>
            </a:r>
            <a:r>
              <a:rPr lang="en-US" sz="3600" u="sng" dirty="0">
                <a:solidFill>
                  <a:schemeClr val="accent6"/>
                </a:solidFill>
              </a:rPr>
              <a:t>https://www.youtube.com/watch?v=Uf6aAvsYGoM</a:t>
            </a:r>
            <a:r>
              <a:rPr lang="en-US" sz="3600" dirty="0">
                <a:solidFill>
                  <a:schemeClr val="accent6"/>
                </a:solidFill>
              </a:rPr>
              <a:t> (accessed 23 February.)</a:t>
            </a:r>
            <a:endParaRPr lang="en-US" sz="3400" dirty="0">
              <a:solidFill>
                <a:schemeClr val="accent6"/>
              </a:solidFill>
            </a:endParaRPr>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0"/>
            <a:ext cx="1066800" cy="2939266"/>
          </a:xfrm>
          <a:prstGeom prst="rect">
            <a:avLst/>
          </a:prstGeom>
          <a:noFill/>
        </p:spPr>
        <p:txBody>
          <a:bodyPr wrap="square" rtlCol="0">
            <a:spAutoFit/>
          </a:bodyPr>
          <a:lstStyle/>
          <a:p>
            <a:r>
              <a:rPr lang="en-US" sz="18500" dirty="0">
                <a:effectLst>
                  <a:outerShdw blurRad="38100" dist="38100" dir="2700000" algn="tl">
                    <a:srgbClr val="000000">
                      <a:alpha val="43137"/>
                    </a:srgbClr>
                  </a:outerShdw>
                </a:effectLst>
                <a:latin typeface="Algerian" pitchFamily="82" charset="0"/>
                <a:ea typeface="Gungsuh" pitchFamily="18" charset="-127"/>
              </a:rPr>
              <a:t>1</a:t>
            </a:r>
          </a:p>
        </p:txBody>
      </p:sp>
    </p:spTree>
    <p:extLst>
      <p:ext uri="{BB962C8B-B14F-4D97-AF65-F5344CB8AC3E}">
        <p14:creationId xmlns:p14="http://schemas.microsoft.com/office/powerpoint/2010/main" val="29657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609600"/>
          <a:ext cx="90678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400800" y="5562600"/>
            <a:ext cx="2971800" cy="1077218"/>
          </a:xfrm>
          <a:prstGeom prst="rect">
            <a:avLst/>
          </a:prstGeom>
          <a:noFill/>
        </p:spPr>
        <p:txBody>
          <a:bodyPr wrap="squar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Projection of Invulnerability</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8" name="Rectangle 7"/>
          <p:cNvSpPr/>
          <p:nvPr/>
        </p:nvSpPr>
        <p:spPr>
          <a:xfrm>
            <a:off x="152400" y="5562600"/>
            <a:ext cx="2517805" cy="1077218"/>
          </a:xfrm>
          <a:prstGeom prst="rect">
            <a:avLst/>
          </a:prstGeom>
          <a:noFill/>
        </p:spPr>
        <p:txBody>
          <a:bodyPr wrap="non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Vulnerability</a:t>
            </a:r>
          </a:p>
          <a:p>
            <a:r>
              <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 Cor. 12:9-10</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5" name="Rectangle 14"/>
          <p:cNvSpPr/>
          <p:nvPr/>
        </p:nvSpPr>
        <p:spPr>
          <a:xfrm>
            <a:off x="762000" y="0"/>
            <a:ext cx="7669279" cy="769441"/>
          </a:xfrm>
          <a:prstGeom prst="rect">
            <a:avLst/>
          </a:prstGeom>
          <a:noFill/>
        </p:spPr>
        <p:txBody>
          <a:bodyPr wrap="none" lIns="91440" tIns="45720" rIns="91440" bIns="45720">
            <a:spAutoFit/>
          </a:bodyPr>
          <a:lstStyle/>
          <a:p>
            <a:pPr algn="ctr"/>
            <a:r>
              <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The Five </a:t>
            </a:r>
            <a:r>
              <a:rPr lang="en-US" sz="44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Disfunctions</a:t>
            </a:r>
            <a:r>
              <a:rPr lang="en-US" sz="4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of </a:t>
            </a:r>
            <a:r>
              <a:rPr lang="en-US" sz="4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a:t>
            </a:r>
            <a:r>
              <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Team</a:t>
            </a:r>
          </a:p>
        </p:txBody>
      </p:sp>
      <p:sp>
        <p:nvSpPr>
          <p:cNvPr id="17" name="Rectangle 16"/>
          <p:cNvSpPr/>
          <p:nvPr/>
        </p:nvSpPr>
        <p:spPr>
          <a:xfrm>
            <a:off x="2971800" y="5715000"/>
            <a:ext cx="3124200" cy="61555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Absence of trust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2" presetClass="entr" presetSubtype="8" fill="hold"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additive="base">
                                        <p:cTn id="15"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 calcmode="lin" valueType="num">
                                      <p:cBhvr additive="base">
                                        <p:cTn id="21"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15"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743200" y="-152400"/>
            <a:ext cx="6400800" cy="7010400"/>
          </a:xfrm>
        </p:spPr>
        <p:txBody>
          <a:bodyPr>
            <a:noAutofit/>
          </a:bodyPr>
          <a:lstStyle/>
          <a:p>
            <a:r>
              <a:rPr lang="en-US" sz="3600" b="1" baseline="30000" dirty="0">
                <a:solidFill>
                  <a:schemeClr val="accent6">
                    <a:lumMod val="75000"/>
                  </a:schemeClr>
                </a:solidFill>
              </a:rPr>
              <a:t>9 </a:t>
            </a:r>
            <a:r>
              <a:rPr lang="en-US" sz="3600" dirty="0">
                <a:solidFill>
                  <a:schemeClr val="accent6">
                    <a:lumMod val="75000"/>
                  </a:schemeClr>
                </a:solidFill>
              </a:rPr>
              <a:t>But he said to me, “My grace is sufficient for you, for my power is made perfect in weakness.” Therefore I will boast all the more gladly about my weaknesses, so that Christ’s power may rest on me. </a:t>
            </a:r>
            <a:r>
              <a:rPr lang="en-US" sz="3600" b="1" baseline="30000" dirty="0">
                <a:solidFill>
                  <a:schemeClr val="accent6">
                    <a:lumMod val="75000"/>
                  </a:schemeClr>
                </a:solidFill>
              </a:rPr>
              <a:t>10 </a:t>
            </a:r>
            <a:r>
              <a:rPr lang="en-US" sz="3600" dirty="0">
                <a:solidFill>
                  <a:schemeClr val="accent6">
                    <a:lumMod val="75000"/>
                  </a:schemeClr>
                </a:solidFill>
              </a:rPr>
              <a:t>That is why, for Christ’s sake, I delight in weaknesses, in insults, in hardships, in persecutions, in difficulties. For when I am weak, then I am strong.</a:t>
            </a:r>
            <a:endParaRPr lang="en-US" sz="3400" dirty="0">
              <a:solidFill>
                <a:schemeClr val="accent6">
                  <a:lumMod val="75000"/>
                </a:schemeClr>
              </a:solidFill>
            </a:endParaRPr>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0"/>
            <a:ext cx="1066800" cy="2939266"/>
          </a:xfrm>
          <a:prstGeom prst="rect">
            <a:avLst/>
          </a:prstGeom>
          <a:noFill/>
        </p:spPr>
        <p:txBody>
          <a:bodyPr wrap="square" rtlCol="0">
            <a:spAutoFit/>
          </a:bodyPr>
          <a:lstStyle/>
          <a:p>
            <a:r>
              <a:rPr lang="en-US" sz="18500" dirty="0">
                <a:effectLst>
                  <a:outerShdw blurRad="38100" dist="38100" dir="2700000" algn="tl">
                    <a:srgbClr val="000000">
                      <a:alpha val="43137"/>
                    </a:srgbClr>
                  </a:outerShdw>
                </a:effectLst>
                <a:latin typeface="Algerian" pitchFamily="82" charset="0"/>
                <a:ea typeface="Gungsuh" pitchFamily="18" charset="-127"/>
              </a:rPr>
              <a:t>1</a:t>
            </a:r>
          </a:p>
        </p:txBody>
      </p:sp>
      <p:sp>
        <p:nvSpPr>
          <p:cNvPr id="3" name="TextBox 2"/>
          <p:cNvSpPr txBox="1"/>
          <p:nvPr/>
        </p:nvSpPr>
        <p:spPr>
          <a:xfrm>
            <a:off x="609600" y="2590800"/>
            <a:ext cx="2123658" cy="3886200"/>
          </a:xfrm>
          <a:prstGeom prst="rect">
            <a:avLst/>
          </a:prstGeom>
          <a:noFill/>
        </p:spPr>
        <p:txBody>
          <a:bodyPr vert="vert270" wrap="square" rtlCol="0">
            <a:spAutoFit/>
          </a:bodyPr>
          <a:lstStyle/>
          <a:p>
            <a:r>
              <a:rPr lang="en-US" sz="5400" dirty="0">
                <a:solidFill>
                  <a:schemeClr val="accent6">
                    <a:lumMod val="75000"/>
                  </a:schemeClr>
                </a:solidFill>
              </a:rPr>
              <a:t>2 Corinthians 12:9-10</a:t>
            </a:r>
          </a:p>
          <a:p>
            <a:endParaRPr lang="en-US" dirty="0"/>
          </a:p>
        </p:txBody>
      </p:sp>
    </p:spTree>
    <p:extLst>
      <p:ext uri="{BB962C8B-B14F-4D97-AF65-F5344CB8AC3E}">
        <p14:creationId xmlns:p14="http://schemas.microsoft.com/office/powerpoint/2010/main" val="182715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eamwork workers.jpg"/>
          <p:cNvPicPr>
            <a:picLocks noGrp="1" noChangeAspect="1"/>
          </p:cNvPicPr>
          <p:nvPr>
            <p:ph idx="1"/>
          </p:nvPr>
        </p:nvPicPr>
        <p:blipFill>
          <a:blip r:embed="rId2"/>
          <a:stretch>
            <a:fillRect/>
          </a:stretch>
        </p:blipFill>
        <p:spPr>
          <a:xfrm>
            <a:off x="3581401" y="121953"/>
            <a:ext cx="5562599" cy="6736047"/>
          </a:xfrm>
        </p:spPr>
      </p:pic>
      <p:sp>
        <p:nvSpPr>
          <p:cNvPr id="2" name="Title 1"/>
          <p:cNvSpPr>
            <a:spLocks noGrp="1"/>
          </p:cNvSpPr>
          <p:nvPr>
            <p:ph type="title"/>
          </p:nvPr>
        </p:nvSpPr>
        <p:spPr>
          <a:xfrm>
            <a:off x="0" y="274638"/>
            <a:ext cx="3657600" cy="6278562"/>
          </a:xfrm>
        </p:spPr>
        <p:txBody>
          <a:bodyPr>
            <a:normAutofit/>
          </a:bodyPr>
          <a:lstStyle/>
          <a:p>
            <a:r>
              <a:rPr lang="en-US" sz="4800" dirty="0" smtClean="0"/>
              <a:t>Vulnerability </a:t>
            </a:r>
            <a:r>
              <a:rPr lang="en-US" sz="4800" dirty="0"/>
              <a:t>and Trust!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743200" y="-152400"/>
            <a:ext cx="6400800" cy="7010400"/>
          </a:xfrm>
        </p:spPr>
        <p:txBody>
          <a:bodyPr>
            <a:noAutofit/>
          </a:bodyPr>
          <a:lstStyle/>
          <a:p>
            <a:endParaRPr lang="en-US" sz="6600" dirty="0">
              <a:solidFill>
                <a:schemeClr val="accent6">
                  <a:lumMod val="75000"/>
                </a:schemeClr>
              </a:solidFill>
            </a:endParaRPr>
          </a:p>
          <a:p>
            <a:endParaRPr lang="en-US" sz="6600" dirty="0">
              <a:solidFill>
                <a:schemeClr val="accent6">
                  <a:lumMod val="75000"/>
                </a:schemeClr>
              </a:solidFill>
            </a:endParaRPr>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9399" y="2442210"/>
            <a:ext cx="5948013" cy="3348990"/>
          </a:xfrm>
          <a:prstGeom prst="rect">
            <a:avLst/>
          </a:prstGeom>
        </p:spPr>
      </p:pic>
      <p:sp>
        <p:nvSpPr>
          <p:cNvPr id="3" name="TextBox 2"/>
          <p:cNvSpPr txBox="1"/>
          <p:nvPr/>
        </p:nvSpPr>
        <p:spPr>
          <a:xfrm>
            <a:off x="2514600" y="685800"/>
            <a:ext cx="6403005" cy="1708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0" b="1" i="0" u="none" strike="noStrike" kern="1200" cap="none" spc="0" normalizeH="0" baseline="0" noProof="0" dirty="0">
                <a:ln>
                  <a:noFill/>
                </a:ln>
                <a:solidFill>
                  <a:srgbClr val="EE7D00"/>
                </a:solidFill>
                <a:effectLst/>
                <a:uLnTx/>
                <a:uFillTx/>
                <a:latin typeface="Aharoni" panose="02010803020104030203" pitchFamily="2" charset="-79"/>
                <a:ea typeface="+mn-ea"/>
                <a:cs typeface="Aharoni" panose="02010803020104030203" pitchFamily="2" charset="-79"/>
              </a:rPr>
              <a:t>Neighbor</a:t>
            </a:r>
          </a:p>
        </p:txBody>
      </p:sp>
    </p:spTree>
    <p:extLst>
      <p:ext uri="{BB962C8B-B14F-4D97-AF65-F5344CB8AC3E}">
        <p14:creationId xmlns:p14="http://schemas.microsoft.com/office/powerpoint/2010/main" val="311475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743200" y="-152400"/>
            <a:ext cx="6400800" cy="7010400"/>
          </a:xfrm>
        </p:spPr>
        <p:txBody>
          <a:bodyPr>
            <a:noAutofit/>
          </a:bodyPr>
          <a:lstStyle/>
          <a:p>
            <a:endParaRPr lang="en-US" sz="6600" dirty="0">
              <a:solidFill>
                <a:schemeClr val="accent6">
                  <a:lumMod val="75000"/>
                </a:schemeClr>
              </a:solidFill>
            </a:endParaRPr>
          </a:p>
          <a:p>
            <a:endParaRPr lang="en-US" sz="6600" dirty="0">
              <a:solidFill>
                <a:schemeClr val="accent6">
                  <a:lumMod val="75000"/>
                </a:schemeClr>
              </a:solidFill>
            </a:endParaRPr>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6743" y="3962401"/>
            <a:ext cx="2743201" cy="2139210"/>
          </a:xfrm>
          <a:prstGeom prst="rect">
            <a:avLst/>
          </a:prstGeom>
        </p:spPr>
      </p:pic>
      <p:sp>
        <p:nvSpPr>
          <p:cNvPr id="3" name="TextBox 2"/>
          <p:cNvSpPr txBox="1"/>
          <p:nvPr/>
        </p:nvSpPr>
        <p:spPr>
          <a:xfrm>
            <a:off x="76200" y="2938905"/>
            <a:ext cx="3657600"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EE7D00"/>
                </a:solidFill>
                <a:effectLst/>
                <a:uLnTx/>
                <a:uFillTx/>
                <a:latin typeface="Aharoni" panose="02010803020104030203" pitchFamily="2" charset="-79"/>
                <a:ea typeface="+mn-ea"/>
                <a:cs typeface="Aharoni" panose="02010803020104030203" pitchFamily="2" charset="-79"/>
              </a:rPr>
              <a:t>Neighbor</a:t>
            </a:r>
          </a:p>
        </p:txBody>
      </p:sp>
      <p:sp>
        <p:nvSpPr>
          <p:cNvPr id="5" name="TextBox 4">
            <a:extLst>
              <a:ext uri="{FF2B5EF4-FFF2-40B4-BE49-F238E27FC236}">
                <a16:creationId xmlns:a16="http://schemas.microsoft.com/office/drawing/2014/main" id="{9F54B917-BC21-4A66-AF51-83D0F02059B8}"/>
              </a:ext>
            </a:extLst>
          </p:cNvPr>
          <p:cNvSpPr txBox="1"/>
          <p:nvPr/>
        </p:nvSpPr>
        <p:spPr>
          <a:xfrm>
            <a:off x="3066144" y="29029"/>
            <a:ext cx="6077856" cy="6924973"/>
          </a:xfrm>
          <a:prstGeom prst="rect">
            <a:avLst/>
          </a:prstGeom>
          <a:noFill/>
        </p:spPr>
        <p:txBody>
          <a:bodyPr wrap="square" rtlCol="0">
            <a:spAutoFit/>
          </a:bodyPr>
          <a:lstStyle/>
          <a:p>
            <a:pPr lvl="0"/>
            <a:r>
              <a:rPr lang="sw-KE" sz="3600" b="1" dirty="0" smtClean="0">
                <a:solidFill>
                  <a:schemeClr val="bg1"/>
                </a:solidFill>
              </a:rPr>
              <a:t>1. Je</a:t>
            </a:r>
            <a:r>
              <a:rPr lang="sw-KE" sz="3600" b="1" dirty="0">
                <a:solidFill>
                  <a:schemeClr val="bg1"/>
                </a:solidFill>
              </a:rPr>
              <a:t>. Ukosefu wa </a:t>
            </a:r>
            <a:r>
              <a:rPr lang="sw-KE" sz="3600" b="1" dirty="0" smtClean="0">
                <a:solidFill>
                  <a:schemeClr val="bg1"/>
                </a:solidFill>
              </a:rPr>
              <a:t>kuaminika ‘</a:t>
            </a:r>
            <a:r>
              <a:rPr lang="sw-KE" sz="3600" b="1" dirty="0">
                <a:solidFill>
                  <a:schemeClr val="bg1"/>
                </a:solidFill>
              </a:rPr>
              <a:t>Trust’ huonekana katika huduma yangu au timu yangu?</a:t>
            </a:r>
            <a:endParaRPr lang="en-US" sz="3600" b="1" dirty="0">
              <a:solidFill>
                <a:schemeClr val="bg1"/>
              </a:solidFill>
            </a:endParaRPr>
          </a:p>
          <a:p>
            <a:pPr lvl="0"/>
            <a:r>
              <a:rPr lang="sw-KE" sz="3600" b="1" dirty="0" smtClean="0">
                <a:solidFill>
                  <a:schemeClr val="bg1"/>
                </a:solidFill>
              </a:rPr>
              <a:t>2. Je</a:t>
            </a:r>
            <a:r>
              <a:rPr lang="sw-KE" sz="3600" b="1" dirty="0">
                <a:solidFill>
                  <a:schemeClr val="bg1"/>
                </a:solidFill>
              </a:rPr>
              <a:t>. Inawezekana kuwa na uwazi ‘openness’ na ‘vulnerability’ kati ya watu ambao wanaofanya kazi ofisini au kanisani kwangu?</a:t>
            </a:r>
            <a:endParaRPr lang="en-US" sz="3600" b="1" dirty="0">
              <a:solidFill>
                <a:schemeClr val="bg1"/>
              </a:solidFill>
            </a:endParaRPr>
          </a:p>
          <a:p>
            <a:pPr lvl="0"/>
            <a:r>
              <a:rPr lang="en-GB" sz="3600" b="1" dirty="0" smtClean="0">
                <a:solidFill>
                  <a:schemeClr val="bg1"/>
                </a:solidFill>
              </a:rPr>
              <a:t>3. Je</a:t>
            </a:r>
            <a:r>
              <a:rPr lang="en-GB" sz="3600" b="1" dirty="0">
                <a:solidFill>
                  <a:schemeClr val="bg1"/>
                </a:solidFill>
              </a:rPr>
              <a:t>, </a:t>
            </a:r>
            <a:r>
              <a:rPr lang="en-GB" sz="3600" b="1" dirty="0" err="1">
                <a:solidFill>
                  <a:schemeClr val="bg1"/>
                </a:solidFill>
              </a:rPr>
              <a:t>inatupasa</a:t>
            </a:r>
            <a:r>
              <a:rPr lang="en-GB" sz="3600" b="1" dirty="0">
                <a:solidFill>
                  <a:schemeClr val="bg1"/>
                </a:solidFill>
              </a:rPr>
              <a:t> </a:t>
            </a:r>
            <a:r>
              <a:rPr lang="en-GB" sz="3600" b="1" dirty="0" err="1">
                <a:solidFill>
                  <a:schemeClr val="bg1"/>
                </a:solidFill>
              </a:rPr>
              <a:t>kubadilisha</a:t>
            </a:r>
            <a:r>
              <a:rPr lang="en-GB" sz="3600" b="1" dirty="0">
                <a:solidFill>
                  <a:schemeClr val="bg1"/>
                </a:solidFill>
              </a:rPr>
              <a:t> </a:t>
            </a:r>
            <a:r>
              <a:rPr lang="en-GB" sz="3600" b="1" dirty="0" err="1">
                <a:solidFill>
                  <a:schemeClr val="bg1"/>
                </a:solidFill>
              </a:rPr>
              <a:t>nini</a:t>
            </a:r>
            <a:r>
              <a:rPr lang="en-GB" sz="3600" b="1" dirty="0">
                <a:solidFill>
                  <a:schemeClr val="bg1"/>
                </a:solidFill>
              </a:rPr>
              <a:t> </a:t>
            </a:r>
            <a:r>
              <a:rPr lang="en-GB" sz="3600" b="1" dirty="0" err="1">
                <a:solidFill>
                  <a:schemeClr val="bg1"/>
                </a:solidFill>
              </a:rPr>
              <a:t>ili</a:t>
            </a:r>
            <a:r>
              <a:rPr lang="en-GB" sz="3600" b="1" dirty="0">
                <a:solidFill>
                  <a:schemeClr val="bg1"/>
                </a:solidFill>
              </a:rPr>
              <a:t> </a:t>
            </a:r>
            <a:r>
              <a:rPr lang="en-GB" sz="3600" b="1" dirty="0" err="1">
                <a:solidFill>
                  <a:schemeClr val="bg1"/>
                </a:solidFill>
              </a:rPr>
              <a:t>kujenga</a:t>
            </a:r>
            <a:r>
              <a:rPr lang="en-GB" sz="3600" b="1" dirty="0">
                <a:solidFill>
                  <a:schemeClr val="bg1"/>
                </a:solidFill>
              </a:rPr>
              <a:t> </a:t>
            </a:r>
            <a:r>
              <a:rPr lang="en-GB" sz="3600" b="1" dirty="0" err="1">
                <a:solidFill>
                  <a:schemeClr val="bg1"/>
                </a:solidFill>
              </a:rPr>
              <a:t>hali</a:t>
            </a:r>
            <a:r>
              <a:rPr lang="en-GB" sz="3600" b="1" dirty="0">
                <a:solidFill>
                  <a:schemeClr val="bg1"/>
                </a:solidFill>
              </a:rPr>
              <a:t> </a:t>
            </a:r>
            <a:r>
              <a:rPr lang="en-GB" sz="3600" b="1" dirty="0" err="1">
                <a:solidFill>
                  <a:schemeClr val="bg1"/>
                </a:solidFill>
              </a:rPr>
              <a:t>ya</a:t>
            </a:r>
            <a:r>
              <a:rPr lang="en-GB" sz="3600" b="1" dirty="0">
                <a:solidFill>
                  <a:schemeClr val="bg1"/>
                </a:solidFill>
              </a:rPr>
              <a:t> </a:t>
            </a:r>
            <a:r>
              <a:rPr lang="en-GB" sz="3600" b="1" dirty="0" err="1">
                <a:solidFill>
                  <a:schemeClr val="bg1"/>
                </a:solidFill>
              </a:rPr>
              <a:t>kuaminika</a:t>
            </a:r>
            <a:r>
              <a:rPr lang="en-GB" sz="3600" b="1" dirty="0">
                <a:solidFill>
                  <a:schemeClr val="bg1"/>
                </a:solidFill>
              </a:rPr>
              <a:t> ‘trust’ </a:t>
            </a:r>
            <a:r>
              <a:rPr lang="en-GB" sz="3600" b="1" dirty="0" err="1">
                <a:solidFill>
                  <a:schemeClr val="bg1"/>
                </a:solidFill>
              </a:rPr>
              <a:t>zaidi</a:t>
            </a:r>
            <a:r>
              <a:rPr lang="en-GB" sz="3600" b="1" dirty="0">
                <a:solidFill>
                  <a:schemeClr val="bg1"/>
                </a:solidFill>
              </a:rPr>
              <a:t> </a:t>
            </a:r>
            <a:r>
              <a:rPr lang="en-GB" sz="3600" b="1" dirty="0" err="1">
                <a:solidFill>
                  <a:schemeClr val="bg1"/>
                </a:solidFill>
              </a:rPr>
              <a:t>katika</a:t>
            </a:r>
            <a:r>
              <a:rPr lang="en-GB" sz="3600" b="1" dirty="0">
                <a:solidFill>
                  <a:schemeClr val="bg1"/>
                </a:solidFill>
              </a:rPr>
              <a:t> </a:t>
            </a:r>
            <a:r>
              <a:rPr lang="en-GB" sz="3600" b="1" dirty="0" err="1">
                <a:solidFill>
                  <a:schemeClr val="bg1"/>
                </a:solidFill>
              </a:rPr>
              <a:t>timu</a:t>
            </a:r>
            <a:r>
              <a:rPr lang="en-GB" sz="3600" b="1" dirty="0">
                <a:solidFill>
                  <a:schemeClr val="bg1"/>
                </a:solidFill>
              </a:rPr>
              <a:t> au </a:t>
            </a:r>
            <a:r>
              <a:rPr lang="en-GB" sz="3600" b="1" dirty="0" err="1">
                <a:solidFill>
                  <a:schemeClr val="bg1"/>
                </a:solidFill>
              </a:rPr>
              <a:t>huduma</a:t>
            </a:r>
            <a:r>
              <a:rPr lang="en-GB" sz="3600" b="1" dirty="0">
                <a:solidFill>
                  <a:schemeClr val="bg1"/>
                </a:solidFill>
              </a:rPr>
              <a:t> </a:t>
            </a:r>
            <a:r>
              <a:rPr lang="en-GB" sz="3600" b="1" dirty="0" err="1">
                <a:solidFill>
                  <a:schemeClr val="bg1"/>
                </a:solidFill>
              </a:rPr>
              <a:t>zetu</a:t>
            </a:r>
            <a:r>
              <a:rPr lang="en-GB" sz="3600" b="1" dirty="0">
                <a:solidFill>
                  <a:schemeClr val="bg1"/>
                </a:solidFill>
              </a:rPr>
              <a:t>? </a:t>
            </a:r>
            <a:endParaRPr lang="en-US" sz="3600" b="1" dirty="0">
              <a:solidFill>
                <a:schemeClr val="bg1"/>
              </a:solidFill>
            </a:endParaRPr>
          </a:p>
        </p:txBody>
      </p:sp>
    </p:spTree>
    <p:extLst>
      <p:ext uri="{BB962C8B-B14F-4D97-AF65-F5344CB8AC3E}">
        <p14:creationId xmlns:p14="http://schemas.microsoft.com/office/powerpoint/2010/main" val="237877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FDB91">
            <a:alpha val="86000"/>
          </a:srgbClr>
        </a:solidFill>
        <a:effectLst/>
      </p:bgPr>
    </p:bg>
    <p:spTree>
      <p:nvGrpSpPr>
        <p:cNvPr id="1" name=""/>
        <p:cNvGrpSpPr/>
        <p:nvPr/>
      </p:nvGrpSpPr>
      <p:grpSpPr>
        <a:xfrm>
          <a:off x="0" y="0"/>
          <a:ext cx="0" cy="0"/>
          <a:chOff x="0" y="0"/>
          <a:chExt cx="0" cy="0"/>
        </a:xfrm>
      </p:grpSpPr>
      <p:pic>
        <p:nvPicPr>
          <p:cNvPr id="4" name="Content Placeholder 3" descr="team dysfunctional.gif"/>
          <p:cNvPicPr>
            <a:picLocks noGrp="1" noChangeAspect="1"/>
          </p:cNvPicPr>
          <p:nvPr>
            <p:ph idx="1"/>
          </p:nvPr>
        </p:nvPicPr>
        <p:blipFill>
          <a:blip r:embed="rId2"/>
          <a:stretch>
            <a:fillRect/>
          </a:stretch>
        </p:blipFill>
        <p:spPr>
          <a:xfrm>
            <a:off x="2057400" y="1219200"/>
            <a:ext cx="4750831" cy="4572000"/>
          </a:xfrm>
        </p:spPr>
      </p:pic>
      <p:sp>
        <p:nvSpPr>
          <p:cNvPr id="2" name="Title 1"/>
          <p:cNvSpPr>
            <a:spLocks noGrp="1"/>
          </p:cNvSpPr>
          <p:nvPr>
            <p:ph type="title"/>
          </p:nvPr>
        </p:nvSpPr>
        <p:spPr>
          <a:xfrm>
            <a:off x="0" y="274638"/>
            <a:ext cx="9144000" cy="1143000"/>
          </a:xfrm>
        </p:spPr>
        <p:txBody>
          <a:bodyPr>
            <a:noAutofit/>
            <a:scene3d>
              <a:camera prst="orthographicFront"/>
              <a:lightRig rig="threePt" dir="t"/>
            </a:scene3d>
            <a:sp3d extrusionH="57150">
              <a:bevelT h="25400" prst="softRound"/>
            </a:sp3d>
          </a:bodyPr>
          <a:lstStyle/>
          <a:p>
            <a:r>
              <a:rPr lang="en-US" sz="8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60007" dist="310007" dir="7680000" sy="30000" kx="1300200" algn="ctr" rotWithShape="0">
                    <a:prstClr val="black">
                      <a:alpha val="32000"/>
                    </a:prstClr>
                  </a:outerShdw>
                </a:effectLst>
              </a:rPr>
              <a:t>Is this your team?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609600"/>
          <a:ext cx="90678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400800" y="5562600"/>
            <a:ext cx="2971800" cy="1077218"/>
          </a:xfrm>
          <a:prstGeom prst="rect">
            <a:avLst/>
          </a:prstGeom>
          <a:noFill/>
        </p:spPr>
        <p:txBody>
          <a:bodyPr wrap="squar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Projection of Invulnerability</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8" name="Rectangle 7"/>
          <p:cNvSpPr/>
          <p:nvPr/>
        </p:nvSpPr>
        <p:spPr>
          <a:xfrm>
            <a:off x="152400" y="5562600"/>
            <a:ext cx="2517805" cy="1077218"/>
          </a:xfrm>
          <a:prstGeom prst="rect">
            <a:avLst/>
          </a:prstGeom>
          <a:noFill/>
        </p:spPr>
        <p:txBody>
          <a:bodyPr wrap="non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Vulnerability</a:t>
            </a:r>
          </a:p>
          <a:p>
            <a:r>
              <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 Cor. 12:9-10</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5" name="Rectangle 14"/>
          <p:cNvSpPr/>
          <p:nvPr/>
        </p:nvSpPr>
        <p:spPr>
          <a:xfrm>
            <a:off x="762000" y="0"/>
            <a:ext cx="7669279" cy="769441"/>
          </a:xfrm>
          <a:prstGeom prst="rect">
            <a:avLst/>
          </a:prstGeom>
          <a:noFill/>
        </p:spPr>
        <p:txBody>
          <a:bodyPr wrap="none" lIns="91440" tIns="45720" rIns="91440" bIns="45720">
            <a:spAutoFit/>
          </a:bodyPr>
          <a:lstStyle/>
          <a:p>
            <a:pPr algn="ctr"/>
            <a:r>
              <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The Five </a:t>
            </a:r>
            <a:r>
              <a:rPr lang="en-US" sz="44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Disfunctions</a:t>
            </a:r>
            <a:r>
              <a:rPr lang="en-US" sz="4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of </a:t>
            </a:r>
            <a:r>
              <a:rPr lang="en-US" sz="4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a:t>
            </a:r>
            <a:r>
              <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Team</a:t>
            </a:r>
          </a:p>
        </p:txBody>
      </p:sp>
      <p:sp>
        <p:nvSpPr>
          <p:cNvPr id="17" name="Rectangle 16"/>
          <p:cNvSpPr/>
          <p:nvPr/>
        </p:nvSpPr>
        <p:spPr>
          <a:xfrm>
            <a:off x="2971800" y="5715000"/>
            <a:ext cx="3124200" cy="61555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Absence of trust </a:t>
            </a:r>
          </a:p>
        </p:txBody>
      </p:sp>
      <p:sp>
        <p:nvSpPr>
          <p:cNvPr id="18" name="Rectangle 17"/>
          <p:cNvSpPr/>
          <p:nvPr/>
        </p:nvSpPr>
        <p:spPr>
          <a:xfrm>
            <a:off x="2971800" y="4572000"/>
            <a:ext cx="3124200" cy="61555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Fear of conflict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8" grpId="0"/>
      <p:bldP spid="15"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743200" y="4495800"/>
            <a:ext cx="6400800" cy="2895600"/>
          </a:xfrm>
        </p:spPr>
        <p:txBody>
          <a:bodyPr>
            <a:noAutofit/>
          </a:bodyPr>
          <a:lstStyle/>
          <a:p>
            <a:endParaRPr lang="en-US" sz="3400" dirty="0"/>
          </a:p>
        </p:txBody>
      </p:sp>
      <p:sp>
        <p:nvSpPr>
          <p:cNvPr id="5" name="TextBox 4"/>
          <p:cNvSpPr txBox="1"/>
          <p:nvPr/>
        </p:nvSpPr>
        <p:spPr>
          <a:xfrm>
            <a:off x="609600" y="0"/>
            <a:ext cx="1066800" cy="2939266"/>
          </a:xfrm>
          <a:prstGeom prst="rect">
            <a:avLst/>
          </a:prstGeom>
          <a:noFill/>
        </p:spPr>
        <p:txBody>
          <a:bodyPr wrap="square" rtlCol="0">
            <a:spAutoFit/>
          </a:bodyPr>
          <a:lstStyle/>
          <a:p>
            <a:r>
              <a:rPr lang="en-US" sz="18500" dirty="0">
                <a:effectLst>
                  <a:outerShdw blurRad="38100" dist="38100" dir="2700000" algn="tl">
                    <a:srgbClr val="000000">
                      <a:alpha val="43137"/>
                    </a:srgbClr>
                  </a:outerShdw>
                </a:effectLst>
                <a:latin typeface="Algerian" pitchFamily="82" charset="0"/>
                <a:ea typeface="Gungsuh" pitchFamily="18" charset="-127"/>
              </a:rPr>
              <a:t>2</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27" y="152400"/>
            <a:ext cx="8992073" cy="609599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743200" y="4191000"/>
            <a:ext cx="6400800" cy="2895600"/>
          </a:xfrm>
        </p:spPr>
        <p:txBody>
          <a:bodyPr>
            <a:noAutofit/>
          </a:bodyPr>
          <a:lstStyle/>
          <a:p>
            <a:r>
              <a:rPr lang="en-US" sz="3600" i="1" dirty="0">
                <a:solidFill>
                  <a:srgbClr val="FFFF00"/>
                </a:solidFill>
              </a:rPr>
              <a:t>"This failure to build trust is damaging because it sets the tone for the second </a:t>
            </a:r>
            <a:r>
              <a:rPr lang="en-US" sz="3600" i="1" dirty="0" err="1" smtClean="0">
                <a:solidFill>
                  <a:srgbClr val="FFFF00"/>
                </a:solidFill>
              </a:rPr>
              <a:t>disfunction</a:t>
            </a:r>
            <a:r>
              <a:rPr lang="en-US" sz="3600" i="1" dirty="0">
                <a:solidFill>
                  <a:srgbClr val="FFFF00"/>
                </a:solidFill>
              </a:rPr>
              <a:t>: </a:t>
            </a:r>
            <a:r>
              <a:rPr lang="en-US" sz="3600" b="1" i="1" dirty="0">
                <a:solidFill>
                  <a:srgbClr val="FFFF00"/>
                </a:solidFill>
              </a:rPr>
              <a:t>fear of conflict</a:t>
            </a:r>
            <a:r>
              <a:rPr lang="en-US" sz="3600" i="1" dirty="0">
                <a:solidFill>
                  <a:srgbClr val="FFFF00"/>
                </a:solidFill>
              </a:rPr>
              <a:t>. Teams that lack trust are incapable of engaging in unfiltered and passionate debate of ideas. Instead, they resort to veiled discussion and guarded comments."</a:t>
            </a:r>
            <a:r>
              <a:rPr lang="en-US" sz="3600" dirty="0">
                <a:solidFill>
                  <a:srgbClr val="FFFF00"/>
                </a:solidFill>
              </a:rPr>
              <a:t> </a:t>
            </a:r>
          </a:p>
          <a:p>
            <a:endParaRPr lang="en-US" sz="2400" dirty="0"/>
          </a:p>
          <a:p>
            <a:r>
              <a:rPr lang="en-US" sz="2400" dirty="0" err="1">
                <a:solidFill>
                  <a:srgbClr val="FFFF00"/>
                </a:solidFill>
              </a:rPr>
              <a:t>Lencioni</a:t>
            </a:r>
            <a:r>
              <a:rPr lang="en-US" sz="2400" dirty="0">
                <a:solidFill>
                  <a:srgbClr val="FFFF00"/>
                </a:solidFill>
              </a:rPr>
              <a:t>, p. 188.</a:t>
            </a:r>
          </a:p>
          <a:p>
            <a:endParaRPr lang="en-US" sz="3400" dirty="0"/>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0"/>
            <a:ext cx="1066800" cy="2939266"/>
          </a:xfrm>
          <a:prstGeom prst="rect">
            <a:avLst/>
          </a:prstGeom>
          <a:noFill/>
        </p:spPr>
        <p:txBody>
          <a:bodyPr wrap="square" rtlCol="0">
            <a:spAutoFit/>
          </a:bodyPr>
          <a:lstStyle/>
          <a:p>
            <a:r>
              <a:rPr lang="en-US" sz="18500" dirty="0">
                <a:effectLst>
                  <a:outerShdw blurRad="38100" dist="38100" dir="2700000" algn="tl">
                    <a:srgbClr val="000000">
                      <a:alpha val="43137"/>
                    </a:srgbClr>
                  </a:outerShdw>
                </a:effectLst>
                <a:latin typeface="Algerian" pitchFamily="82" charset="0"/>
                <a:ea typeface="Gungsuh" pitchFamily="18" charset="-127"/>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Graphic spid="4"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586251" y="1828800"/>
            <a:ext cx="6400800" cy="5638800"/>
          </a:xfrm>
        </p:spPr>
        <p:txBody>
          <a:bodyPr>
            <a:noAutofit/>
          </a:bodyPr>
          <a:lstStyle/>
          <a:p>
            <a:r>
              <a:rPr lang="en-US" sz="3500" dirty="0">
                <a:solidFill>
                  <a:srgbClr val="FFFF00"/>
                </a:solidFill>
              </a:rPr>
              <a:t>Nancy </a:t>
            </a:r>
            <a:r>
              <a:rPr lang="en-US" sz="3500" dirty="0" err="1">
                <a:solidFill>
                  <a:srgbClr val="FFFF00"/>
                </a:solidFill>
              </a:rPr>
              <a:t>Ortberg</a:t>
            </a:r>
            <a:r>
              <a:rPr lang="en-US" sz="3500" dirty="0">
                <a:solidFill>
                  <a:srgbClr val="FFFF00"/>
                </a:solidFill>
              </a:rPr>
              <a:t> writes:  “Of all the organizations with which I work, churches tend to be the worst at engaging fearlessly in conflict…When teams don’t engage in healthy, passionate, unfiltered debate around the most important issues, they inject more politics into the organization and make mediocre decisions guaranteed to deliver mediocre results.”</a:t>
            </a:r>
            <a:r>
              <a:rPr lang="en-US" sz="4000" dirty="0">
                <a:solidFill>
                  <a:srgbClr val="FFFF00"/>
                </a:solidFill>
              </a:rPr>
              <a:t/>
            </a:r>
            <a:br>
              <a:rPr lang="en-US" sz="4000" dirty="0">
                <a:solidFill>
                  <a:srgbClr val="FFFF00"/>
                </a:solidFill>
              </a:rPr>
            </a:br>
            <a:endParaRPr lang="en-GB" sz="4000" dirty="0">
              <a:solidFill>
                <a:srgbClr val="FFFF00"/>
              </a:solidFill>
            </a:endParaRPr>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0"/>
            <a:ext cx="1066800" cy="2939266"/>
          </a:xfrm>
          <a:prstGeom prst="rect">
            <a:avLst/>
          </a:prstGeom>
          <a:noFill/>
        </p:spPr>
        <p:txBody>
          <a:bodyPr wrap="square" rtlCol="0">
            <a:spAutoFit/>
          </a:bodyPr>
          <a:lstStyle/>
          <a:p>
            <a:r>
              <a:rPr lang="en-US" sz="18500" dirty="0">
                <a:effectLst>
                  <a:outerShdw blurRad="38100" dist="38100" dir="2700000" algn="tl">
                    <a:srgbClr val="000000">
                      <a:alpha val="43137"/>
                    </a:srgbClr>
                  </a:outerShdw>
                </a:effectLst>
                <a:latin typeface="Algerian" pitchFamily="82" charset="0"/>
                <a:ea typeface="Gungsuh" pitchFamily="18" charset="-127"/>
              </a:rPr>
              <a:t>2</a:t>
            </a:r>
          </a:p>
        </p:txBody>
      </p:sp>
    </p:spTree>
    <p:extLst>
      <p:ext uri="{BB962C8B-B14F-4D97-AF65-F5344CB8AC3E}">
        <p14:creationId xmlns:p14="http://schemas.microsoft.com/office/powerpoint/2010/main" val="45746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Graphic spid="4"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609600"/>
          <a:ext cx="90678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400800" y="5562600"/>
            <a:ext cx="2971800" cy="1077218"/>
          </a:xfrm>
          <a:prstGeom prst="rect">
            <a:avLst/>
          </a:prstGeom>
          <a:noFill/>
        </p:spPr>
        <p:txBody>
          <a:bodyPr wrap="squar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Projection of Invulnerability</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6" name="Rectangle 5"/>
          <p:cNvSpPr/>
          <p:nvPr/>
        </p:nvSpPr>
        <p:spPr>
          <a:xfrm>
            <a:off x="6324600" y="4343400"/>
            <a:ext cx="3733800" cy="1077218"/>
          </a:xfrm>
          <a:prstGeom prst="rect">
            <a:avLst/>
          </a:prstGeom>
          <a:noFill/>
        </p:spPr>
        <p:txBody>
          <a:bodyPr wrap="squar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Artificial </a:t>
            </a:r>
          </a:p>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Harmony</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8" name="Rectangle 7"/>
          <p:cNvSpPr/>
          <p:nvPr/>
        </p:nvSpPr>
        <p:spPr>
          <a:xfrm>
            <a:off x="152400" y="5562600"/>
            <a:ext cx="2517805" cy="1077218"/>
          </a:xfrm>
          <a:prstGeom prst="rect">
            <a:avLst/>
          </a:prstGeom>
          <a:noFill/>
        </p:spPr>
        <p:txBody>
          <a:bodyPr wrap="non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Vulnerability</a:t>
            </a:r>
          </a:p>
          <a:p>
            <a:r>
              <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 Cor. 12:9-10</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5" name="Rectangle 14"/>
          <p:cNvSpPr/>
          <p:nvPr/>
        </p:nvSpPr>
        <p:spPr>
          <a:xfrm>
            <a:off x="533400" y="0"/>
            <a:ext cx="8172622" cy="769441"/>
          </a:xfrm>
          <a:prstGeom prst="rect">
            <a:avLst/>
          </a:prstGeom>
          <a:noFill/>
        </p:spPr>
        <p:txBody>
          <a:bodyPr wrap="none" lIns="91440" tIns="45720" rIns="91440" bIns="45720">
            <a:spAutoFit/>
          </a:bodyPr>
          <a:lstStyle/>
          <a:p>
            <a:pPr algn="ctr"/>
            <a:r>
              <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The Five </a:t>
            </a:r>
            <a:r>
              <a:rPr lang="en-US" sz="44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Disfunctions</a:t>
            </a:r>
            <a:r>
              <a:rPr lang="en-US" sz="4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of the Team</a:t>
            </a:r>
          </a:p>
        </p:txBody>
      </p:sp>
      <p:sp>
        <p:nvSpPr>
          <p:cNvPr id="17" name="Rectangle 16"/>
          <p:cNvSpPr/>
          <p:nvPr/>
        </p:nvSpPr>
        <p:spPr>
          <a:xfrm>
            <a:off x="2971800" y="5715000"/>
            <a:ext cx="3124200" cy="61555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Absence of trust </a:t>
            </a:r>
          </a:p>
        </p:txBody>
      </p:sp>
      <p:sp>
        <p:nvSpPr>
          <p:cNvPr id="18" name="Rectangle 17"/>
          <p:cNvSpPr/>
          <p:nvPr/>
        </p:nvSpPr>
        <p:spPr>
          <a:xfrm>
            <a:off x="2971800" y="4572000"/>
            <a:ext cx="3124200" cy="61555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Fear of conflict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P spid="8" grpId="0"/>
      <p:bldP spid="15"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304800" y="3276600"/>
            <a:ext cx="8686800" cy="2895600"/>
          </a:xfrm>
        </p:spPr>
        <p:txBody>
          <a:bodyPr>
            <a:noAutofit/>
          </a:bodyPr>
          <a:lstStyle/>
          <a:p>
            <a:r>
              <a:rPr lang="en-US" sz="3600" dirty="0">
                <a:solidFill>
                  <a:srgbClr val="FFFF00"/>
                </a:solidFill>
              </a:rPr>
              <a:t>“One of the real dangers that small groups face is emphasizing consensus over dissent.”</a:t>
            </a:r>
          </a:p>
          <a:p>
            <a:endParaRPr lang="en-US" sz="3600" dirty="0">
              <a:solidFill>
                <a:srgbClr val="FFFF00"/>
              </a:solidFill>
            </a:endParaRPr>
          </a:p>
          <a:p>
            <a:r>
              <a:rPr lang="en-US" sz="2400" dirty="0">
                <a:solidFill>
                  <a:srgbClr val="FFFF00"/>
                </a:solidFill>
              </a:rPr>
              <a:t>James </a:t>
            </a:r>
            <a:r>
              <a:rPr lang="en-US" sz="2400" dirty="0" err="1">
                <a:solidFill>
                  <a:srgbClr val="FFFF00"/>
                </a:solidFill>
              </a:rPr>
              <a:t>Surowiecki</a:t>
            </a:r>
            <a:r>
              <a:rPr lang="en-US" sz="2400" dirty="0">
                <a:solidFill>
                  <a:srgbClr val="FFFF00"/>
                </a:solidFill>
              </a:rPr>
              <a:t>, </a:t>
            </a:r>
            <a:r>
              <a:rPr lang="en-US" sz="2400" i="1" dirty="0">
                <a:solidFill>
                  <a:srgbClr val="FFFF00"/>
                </a:solidFill>
              </a:rPr>
              <a:t>The Wisdom of Crowds</a:t>
            </a:r>
            <a:r>
              <a:rPr lang="en-US" sz="2400" dirty="0">
                <a:solidFill>
                  <a:srgbClr val="FFFF00"/>
                </a:solidFill>
              </a:rPr>
              <a:t>, p. 180.</a:t>
            </a:r>
          </a:p>
          <a:p>
            <a:endParaRPr lang="en-US" sz="2400" dirty="0"/>
          </a:p>
          <a:p>
            <a:endParaRPr lang="en-US" sz="3400" dirty="0"/>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0"/>
            <a:ext cx="1066800" cy="2939266"/>
          </a:xfrm>
          <a:prstGeom prst="rect">
            <a:avLst/>
          </a:prstGeom>
          <a:noFill/>
        </p:spPr>
        <p:txBody>
          <a:bodyPr wrap="square" rtlCol="0">
            <a:spAutoFit/>
          </a:bodyPr>
          <a:lstStyle/>
          <a:p>
            <a:r>
              <a:rPr lang="en-US" sz="18500" dirty="0">
                <a:effectLst>
                  <a:outerShdw blurRad="38100" dist="38100" dir="2700000" algn="tl">
                    <a:srgbClr val="000000">
                      <a:alpha val="43137"/>
                    </a:srgbClr>
                  </a:outerShdw>
                </a:effectLst>
                <a:latin typeface="Algerian" pitchFamily="82" charset="0"/>
                <a:ea typeface="Gungsuh" pitchFamily="18" charset="-127"/>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lumbia.jpg"/>
          <p:cNvPicPr>
            <a:picLocks noChangeAspect="1"/>
          </p:cNvPicPr>
          <p:nvPr/>
        </p:nvPicPr>
        <p:blipFill>
          <a:blip r:embed="rId2"/>
          <a:stretch>
            <a:fillRect/>
          </a:stretch>
        </p:blipFill>
        <p:spPr>
          <a:xfrm>
            <a:off x="-53970" y="0"/>
            <a:ext cx="9251940" cy="6858000"/>
          </a:xfrm>
          <a:prstGeom prst="rect">
            <a:avLst/>
          </a:prstGeom>
        </p:spPr>
      </p:pic>
      <p:sp>
        <p:nvSpPr>
          <p:cNvPr id="5" name="Title 4"/>
          <p:cNvSpPr>
            <a:spLocks noGrp="1"/>
          </p:cNvSpPr>
          <p:nvPr>
            <p:ph type="title"/>
          </p:nvPr>
        </p:nvSpPr>
        <p:spPr>
          <a:xfrm>
            <a:off x="152400" y="4572000"/>
            <a:ext cx="8991600" cy="1362075"/>
          </a:xfrm>
        </p:spPr>
        <p:txBody>
          <a:bodyPr>
            <a:normAutofit fontScale="90000"/>
          </a:bodyPr>
          <a:lstStyle/>
          <a:p>
            <a:r>
              <a:rPr lang="en-US" b="0" cap="none" dirty="0">
                <a:solidFill>
                  <a:schemeClr val="bg1"/>
                </a:solidFill>
                <a:effectLst>
                  <a:outerShdw blurRad="38100" dist="38100" dir="2700000" algn="tl">
                    <a:srgbClr val="000000">
                      <a:alpha val="43137"/>
                    </a:srgbClr>
                  </a:outerShdw>
                </a:effectLst>
                <a:latin typeface="+mn-lt"/>
              </a:rPr>
              <a:t>This was , “in part…because Ham (the team leader) was so obviously anxious for the problem to be resolved and so convinced that there was nothing to talk about.”</a:t>
            </a:r>
          </a:p>
        </p:txBody>
      </p:sp>
      <p:sp>
        <p:nvSpPr>
          <p:cNvPr id="6" name="Text Placeholder 5"/>
          <p:cNvSpPr>
            <a:spLocks noGrp="1"/>
          </p:cNvSpPr>
          <p:nvPr>
            <p:ph type="body" idx="1"/>
          </p:nvPr>
        </p:nvSpPr>
        <p:spPr>
          <a:xfrm>
            <a:off x="457200" y="304800"/>
            <a:ext cx="8458200" cy="1500187"/>
          </a:xfrm>
        </p:spPr>
        <p:txBody>
          <a:bodyPr>
            <a:normAutofit fontScale="92500" lnSpcReduction="20000"/>
          </a:bodyPr>
          <a:lstStyle/>
          <a:p>
            <a:r>
              <a:rPr lang="en-US" sz="4000" dirty="0">
                <a:solidFill>
                  <a:schemeClr val="bg1"/>
                </a:solidFill>
                <a:effectLst>
                  <a:outerShdw blurRad="38100" dist="38100" dir="2700000" algn="tl">
                    <a:srgbClr val="000000">
                      <a:alpha val="43137"/>
                    </a:srgbClr>
                  </a:outerShdw>
                </a:effectLst>
              </a:rPr>
              <a:t>“What’s most striking about that…meeting is the utter absence of debate and minority opinions.”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286000" y="1469633"/>
            <a:ext cx="6477000" cy="2209800"/>
          </a:xfrm>
        </p:spPr>
        <p:txBody>
          <a:bodyPr>
            <a:noAutofit/>
          </a:bodyPr>
          <a:lstStyle/>
          <a:p>
            <a:r>
              <a:rPr lang="en-US" sz="5000" dirty="0">
                <a:solidFill>
                  <a:srgbClr val="FFFF00"/>
                </a:solidFill>
              </a:rPr>
              <a:t>This action contradicted </a:t>
            </a:r>
          </a:p>
          <a:p>
            <a:pPr algn="ctr"/>
            <a:r>
              <a:rPr lang="en-US" sz="5000" dirty="0">
                <a:solidFill>
                  <a:srgbClr val="FFFF00"/>
                </a:solidFill>
              </a:rPr>
              <a:t>Peter Drucker’s first law of decision making:  </a:t>
            </a:r>
          </a:p>
          <a:p>
            <a:endParaRPr lang="en-US" sz="2400" dirty="0"/>
          </a:p>
          <a:p>
            <a:endParaRPr lang="en-US" sz="3400" dirty="0"/>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0"/>
            <a:ext cx="1066800" cy="2939266"/>
          </a:xfrm>
          <a:prstGeom prst="rect">
            <a:avLst/>
          </a:prstGeom>
          <a:noFill/>
        </p:spPr>
        <p:txBody>
          <a:bodyPr wrap="square" rtlCol="0">
            <a:spAutoFit/>
          </a:bodyPr>
          <a:lstStyle/>
          <a:p>
            <a:r>
              <a:rPr lang="en-US" sz="18500" dirty="0">
                <a:effectLst>
                  <a:outerShdw blurRad="38100" dist="38100" dir="2700000" algn="tl">
                    <a:srgbClr val="000000">
                      <a:alpha val="43137"/>
                    </a:srgbClr>
                  </a:outerShdw>
                </a:effectLst>
                <a:latin typeface="Algerian" pitchFamily="82" charset="0"/>
                <a:ea typeface="Gungsuh" pitchFamily="18" charset="-127"/>
              </a:rPr>
              <a:t>2</a:t>
            </a:r>
          </a:p>
        </p:txBody>
      </p:sp>
      <p:sp>
        <p:nvSpPr>
          <p:cNvPr id="2" name="TextBox 1"/>
          <p:cNvSpPr txBox="1"/>
          <p:nvPr/>
        </p:nvSpPr>
        <p:spPr>
          <a:xfrm>
            <a:off x="457200" y="2939266"/>
            <a:ext cx="8229600" cy="3416320"/>
          </a:xfrm>
          <a:prstGeom prst="rect">
            <a:avLst/>
          </a:prstGeom>
          <a:noFill/>
        </p:spPr>
        <p:txBody>
          <a:bodyPr wrap="square" rtlCol="0">
            <a:spAutoFit/>
          </a:bodyPr>
          <a:lstStyle/>
          <a:p>
            <a:pPr algn="ctr"/>
            <a:r>
              <a:rPr lang="en-US" sz="7200" dirty="0">
                <a:solidFill>
                  <a:srgbClr val="FFFF00"/>
                </a:solidFill>
              </a:rPr>
              <a:t>“One does not make a decision without disagreements.”</a:t>
            </a:r>
            <a:endParaRPr lang="en-US" sz="7200" dirty="0"/>
          </a:p>
        </p:txBody>
      </p:sp>
    </p:spTree>
    <p:extLst>
      <p:ext uri="{BB962C8B-B14F-4D97-AF65-F5344CB8AC3E}">
        <p14:creationId xmlns:p14="http://schemas.microsoft.com/office/powerpoint/2010/main" val="108098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394857" y="1219200"/>
            <a:ext cx="6749143" cy="4724400"/>
          </a:xfrm>
          <a:prstGeom prst="rect">
            <a:avLst/>
          </a:prstGeom>
        </p:spPr>
      </p:pic>
      <p:sp>
        <p:nvSpPr>
          <p:cNvPr id="9" name="Text Placeholder 8"/>
          <p:cNvSpPr>
            <a:spLocks noGrp="1"/>
          </p:cNvSpPr>
          <p:nvPr>
            <p:ph type="body" idx="1"/>
          </p:nvPr>
        </p:nvSpPr>
        <p:spPr>
          <a:xfrm>
            <a:off x="2286000" y="1469633"/>
            <a:ext cx="6477000" cy="2209800"/>
          </a:xfrm>
        </p:spPr>
        <p:txBody>
          <a:bodyPr>
            <a:noAutofit/>
          </a:bodyPr>
          <a:lstStyle/>
          <a:p>
            <a:endParaRPr lang="en-US" sz="2400" dirty="0"/>
          </a:p>
          <a:p>
            <a:endParaRPr lang="en-US" sz="3400" dirty="0"/>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09600" y="0"/>
            <a:ext cx="1066800" cy="29392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5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lgerian" pitchFamily="82" charset="0"/>
                <a:ea typeface="Gungsuh" pitchFamily="18" charset="-127"/>
                <a:cs typeface="+mn-cs"/>
              </a:rPr>
              <a:t>2</a:t>
            </a:r>
          </a:p>
        </p:txBody>
      </p:sp>
      <p:sp>
        <p:nvSpPr>
          <p:cNvPr id="2" name="TextBox 1"/>
          <p:cNvSpPr txBox="1"/>
          <p:nvPr/>
        </p:nvSpPr>
        <p:spPr>
          <a:xfrm>
            <a:off x="457200" y="2939266"/>
            <a:ext cx="82296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604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609600"/>
          <a:ext cx="90678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400800" y="5562600"/>
            <a:ext cx="2971800" cy="1077218"/>
          </a:xfrm>
          <a:prstGeom prst="rect">
            <a:avLst/>
          </a:prstGeom>
          <a:noFill/>
        </p:spPr>
        <p:txBody>
          <a:bodyPr wrap="squar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Projection of Invulnerability</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6" name="Rectangle 5"/>
          <p:cNvSpPr/>
          <p:nvPr/>
        </p:nvSpPr>
        <p:spPr>
          <a:xfrm>
            <a:off x="6324600" y="4343400"/>
            <a:ext cx="3733800" cy="1077218"/>
          </a:xfrm>
          <a:prstGeom prst="rect">
            <a:avLst/>
          </a:prstGeom>
          <a:noFill/>
        </p:spPr>
        <p:txBody>
          <a:bodyPr wrap="squar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Artificial </a:t>
            </a:r>
          </a:p>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Harmony</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8" name="Rectangle 7"/>
          <p:cNvSpPr/>
          <p:nvPr/>
        </p:nvSpPr>
        <p:spPr>
          <a:xfrm>
            <a:off x="152400" y="5562600"/>
            <a:ext cx="2517805" cy="1077218"/>
          </a:xfrm>
          <a:prstGeom prst="rect">
            <a:avLst/>
          </a:prstGeom>
          <a:noFill/>
        </p:spPr>
        <p:txBody>
          <a:bodyPr wrap="non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Vulnerability</a:t>
            </a:r>
          </a:p>
          <a:p>
            <a:r>
              <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 Cor. 12:9-10</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9" name="Rectangle 8"/>
          <p:cNvSpPr/>
          <p:nvPr/>
        </p:nvSpPr>
        <p:spPr>
          <a:xfrm>
            <a:off x="152400" y="4343400"/>
            <a:ext cx="2290435" cy="584775"/>
          </a:xfrm>
          <a:prstGeom prst="rect">
            <a:avLst/>
          </a:prstGeom>
          <a:noFill/>
        </p:spPr>
        <p:txBody>
          <a:bodyPr wrap="non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Authenticity</a:t>
            </a:r>
          </a:p>
        </p:txBody>
      </p:sp>
      <p:sp>
        <p:nvSpPr>
          <p:cNvPr id="15" name="Rectangle 14"/>
          <p:cNvSpPr/>
          <p:nvPr/>
        </p:nvSpPr>
        <p:spPr>
          <a:xfrm>
            <a:off x="762000" y="0"/>
            <a:ext cx="7669279" cy="769441"/>
          </a:xfrm>
          <a:prstGeom prst="rect">
            <a:avLst/>
          </a:prstGeom>
          <a:noFill/>
        </p:spPr>
        <p:txBody>
          <a:bodyPr wrap="none" lIns="91440" tIns="45720" rIns="91440" bIns="45720">
            <a:spAutoFit/>
          </a:bodyPr>
          <a:lstStyle/>
          <a:p>
            <a:pPr algn="ctr"/>
            <a:r>
              <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The Five </a:t>
            </a:r>
            <a:r>
              <a:rPr lang="en-US" sz="44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Disfunctions</a:t>
            </a:r>
            <a:r>
              <a:rPr lang="en-US" sz="4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of </a:t>
            </a:r>
            <a:r>
              <a:rPr lang="en-US" sz="4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a:t>
            </a:r>
            <a:r>
              <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Team</a:t>
            </a:r>
          </a:p>
        </p:txBody>
      </p:sp>
      <p:sp>
        <p:nvSpPr>
          <p:cNvPr id="17" name="Rectangle 16"/>
          <p:cNvSpPr/>
          <p:nvPr/>
        </p:nvSpPr>
        <p:spPr>
          <a:xfrm>
            <a:off x="2971800" y="5715000"/>
            <a:ext cx="3124200" cy="61555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Absence of trust </a:t>
            </a:r>
          </a:p>
        </p:txBody>
      </p:sp>
      <p:sp>
        <p:nvSpPr>
          <p:cNvPr id="18" name="Rectangle 17"/>
          <p:cNvSpPr/>
          <p:nvPr/>
        </p:nvSpPr>
        <p:spPr>
          <a:xfrm>
            <a:off x="2971800" y="4572000"/>
            <a:ext cx="3124200" cy="61555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Fear of conflict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P spid="8" grpId="0"/>
      <p:bldP spid="15"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381000"/>
            <a:ext cx="8915400" cy="4525963"/>
          </a:xfrm>
        </p:spPr>
        <p:txBody>
          <a:bodyPr>
            <a:noAutofit/>
          </a:bodyPr>
          <a:lstStyle/>
          <a:p>
            <a:pPr marL="0" indent="0">
              <a:buNone/>
            </a:pPr>
            <a:r>
              <a:rPr lang="en-US" sz="9600" dirty="0" smtClean="0">
                <a:solidFill>
                  <a:srgbClr val="FFFF00"/>
                </a:solidFill>
                <a:effectLst>
                  <a:outerShdw blurRad="38100" dist="38100" dir="2700000" algn="tl">
                    <a:srgbClr val="000000">
                      <a:alpha val="43137"/>
                    </a:srgbClr>
                  </a:outerShdw>
                </a:effectLst>
                <a:latin typeface="Gill Sans MT Condensed" panose="020B0506020104020203" pitchFamily="34" charset="0"/>
                <a:ea typeface="GulimChe" panose="020B0609000101010101" pitchFamily="49" charset="-127"/>
                <a:cs typeface="Utsaah" panose="020B0604020202020204" pitchFamily="34" charset="0"/>
              </a:rPr>
              <a:t>Why, </a:t>
            </a:r>
            <a:r>
              <a:rPr lang="en-US" sz="9600" dirty="0">
                <a:solidFill>
                  <a:srgbClr val="FFFF00"/>
                </a:solidFill>
                <a:effectLst>
                  <a:outerShdw blurRad="38100" dist="38100" dir="2700000" algn="tl">
                    <a:srgbClr val="000000">
                      <a:alpha val="43137"/>
                    </a:srgbClr>
                  </a:outerShdw>
                </a:effectLst>
                <a:latin typeface="Gill Sans MT Condensed" panose="020B0506020104020203" pitchFamily="34" charset="0"/>
                <a:ea typeface="GulimChe" panose="020B0609000101010101" pitchFamily="49" charset="-127"/>
                <a:cs typeface="Utsaah" panose="020B0604020202020204" pitchFamily="34" charset="0"/>
              </a:rPr>
              <a:t>if we are brothers and sisters in </a:t>
            </a:r>
            <a:r>
              <a:rPr lang="en-US" sz="9600" dirty="0" smtClean="0">
                <a:solidFill>
                  <a:srgbClr val="FFFF00"/>
                </a:solidFill>
                <a:effectLst>
                  <a:outerShdw blurRad="38100" dist="38100" dir="2700000" algn="tl">
                    <a:srgbClr val="000000">
                      <a:alpha val="43137"/>
                    </a:srgbClr>
                  </a:outerShdw>
                </a:effectLst>
                <a:latin typeface="Gill Sans MT Condensed" panose="020B0506020104020203" pitchFamily="34" charset="0"/>
                <a:ea typeface="GulimChe" panose="020B0609000101010101" pitchFamily="49" charset="-127"/>
                <a:cs typeface="Utsaah" panose="020B0604020202020204" pitchFamily="34" charset="0"/>
              </a:rPr>
              <a:t>Christ, </a:t>
            </a:r>
            <a:r>
              <a:rPr lang="en-US" sz="9600" dirty="0">
                <a:solidFill>
                  <a:srgbClr val="FFFF00"/>
                </a:solidFill>
                <a:effectLst>
                  <a:outerShdw blurRad="38100" dist="38100" dir="2700000" algn="tl">
                    <a:srgbClr val="000000">
                      <a:alpha val="43137"/>
                    </a:srgbClr>
                  </a:outerShdw>
                </a:effectLst>
                <a:latin typeface="Gill Sans MT Condensed" panose="020B0506020104020203" pitchFamily="34" charset="0"/>
                <a:ea typeface="GulimChe" panose="020B0609000101010101" pitchFamily="49" charset="-127"/>
                <a:cs typeface="Utsaah" panose="020B0604020202020204" pitchFamily="34" charset="0"/>
              </a:rPr>
              <a:t>do we need to look at the </a:t>
            </a:r>
            <a:r>
              <a:rPr lang="en-US" sz="9600" dirty="0" err="1" smtClean="0">
                <a:solidFill>
                  <a:srgbClr val="FFFF00"/>
                </a:solidFill>
                <a:effectLst>
                  <a:outerShdw blurRad="38100" dist="38100" dir="2700000" algn="tl">
                    <a:srgbClr val="000000">
                      <a:alpha val="43137"/>
                    </a:srgbClr>
                  </a:outerShdw>
                </a:effectLst>
                <a:latin typeface="Gill Sans MT Condensed" panose="020B0506020104020203" pitchFamily="34" charset="0"/>
                <a:ea typeface="GulimChe" panose="020B0609000101010101" pitchFamily="49" charset="-127"/>
                <a:cs typeface="Utsaah" panose="020B0604020202020204" pitchFamily="34" charset="0"/>
              </a:rPr>
              <a:t>disfunctions</a:t>
            </a:r>
            <a:r>
              <a:rPr lang="en-US" sz="9600" dirty="0" smtClean="0">
                <a:solidFill>
                  <a:srgbClr val="FFFF00"/>
                </a:solidFill>
                <a:effectLst>
                  <a:outerShdw blurRad="38100" dist="38100" dir="2700000" algn="tl">
                    <a:srgbClr val="000000">
                      <a:alpha val="43137"/>
                    </a:srgbClr>
                  </a:outerShdw>
                </a:effectLst>
                <a:latin typeface="Gill Sans MT Condensed" panose="020B0506020104020203" pitchFamily="34" charset="0"/>
                <a:ea typeface="GulimChe" panose="020B0609000101010101" pitchFamily="49" charset="-127"/>
                <a:cs typeface="Utsaah" panose="020B0604020202020204" pitchFamily="34" charset="0"/>
              </a:rPr>
              <a:t> </a:t>
            </a:r>
            <a:r>
              <a:rPr lang="en-US" sz="9600" dirty="0">
                <a:solidFill>
                  <a:srgbClr val="FFFF00"/>
                </a:solidFill>
                <a:effectLst>
                  <a:outerShdw blurRad="38100" dist="38100" dir="2700000" algn="tl">
                    <a:srgbClr val="000000">
                      <a:alpha val="43137"/>
                    </a:srgbClr>
                  </a:outerShdw>
                </a:effectLst>
                <a:latin typeface="Gill Sans MT Condensed" panose="020B0506020104020203" pitchFamily="34" charset="0"/>
                <a:ea typeface="GulimChe" panose="020B0609000101010101" pitchFamily="49" charset="-127"/>
                <a:cs typeface="Utsaah" panose="020B0604020202020204" pitchFamily="34" charset="0"/>
              </a:rPr>
              <a:t>of a team?</a:t>
            </a:r>
            <a:endParaRPr lang="en-US" sz="9600" dirty="0">
              <a:solidFill>
                <a:srgbClr val="FFFF00"/>
              </a:solidFill>
              <a:latin typeface="Gill Sans MT Condensed" panose="020B0506020104020203" pitchFamily="34" charset="0"/>
              <a:ea typeface="GulimChe" panose="020B0609000101010101" pitchFamily="49" charset="-127"/>
              <a:cs typeface="Utsaah" panose="020B0604020202020204" pitchFamily="34" charset="0"/>
            </a:endParaRPr>
          </a:p>
        </p:txBody>
      </p:sp>
    </p:spTree>
    <p:extLst>
      <p:ext uri="{BB962C8B-B14F-4D97-AF65-F5344CB8AC3E}">
        <p14:creationId xmlns:p14="http://schemas.microsoft.com/office/powerpoint/2010/main" val="14369342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742235" y="2514600"/>
            <a:ext cx="6400800" cy="2895600"/>
          </a:xfrm>
        </p:spPr>
        <p:txBody>
          <a:bodyPr>
            <a:noAutofit/>
          </a:bodyPr>
          <a:lstStyle/>
          <a:p>
            <a:r>
              <a:rPr lang="en-US" sz="5000" dirty="0">
                <a:solidFill>
                  <a:srgbClr val="FFFF00"/>
                </a:solidFill>
              </a:rPr>
              <a:t>So how can authenticity be fostered on a team?  It comes as a result of trust.  And it comes with courage as we step out and practice it.</a:t>
            </a:r>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0"/>
            <a:ext cx="1066800" cy="29392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5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lgerian" pitchFamily="82" charset="0"/>
                <a:ea typeface="Gungsuh" pitchFamily="18" charset="-127"/>
                <a:cs typeface="+mn-cs"/>
              </a:rPr>
              <a:t>2</a:t>
            </a:r>
          </a:p>
        </p:txBody>
      </p:sp>
    </p:spTree>
    <p:extLst>
      <p:ext uri="{BB962C8B-B14F-4D97-AF65-F5344CB8AC3E}">
        <p14:creationId xmlns:p14="http://schemas.microsoft.com/office/powerpoint/2010/main" val="66356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743200" y="4495800"/>
            <a:ext cx="6400800" cy="2895600"/>
          </a:xfrm>
        </p:spPr>
        <p:txBody>
          <a:bodyPr>
            <a:noAutofit/>
          </a:bodyPr>
          <a:lstStyle/>
          <a:p>
            <a:r>
              <a:rPr lang="en-US" sz="3600" dirty="0">
                <a:solidFill>
                  <a:srgbClr val="FFFF00"/>
                </a:solidFill>
              </a:rPr>
              <a:t>“Les and Leslie Parrott state ‘Conflict is the only way to intimacy.’ That’s a pretty startling statement with enormous implications in the context of teams. Our avoidance of conflict almost guarantees that we’ll fail to build relationally authentic teams. We’ll be unable to make the best decisions for the organization.”</a:t>
            </a:r>
          </a:p>
          <a:p>
            <a:r>
              <a:rPr lang="en-US" sz="3600" dirty="0">
                <a:solidFill>
                  <a:srgbClr val="FFFF00"/>
                </a:solidFill>
              </a:rPr>
              <a:t>-</a:t>
            </a:r>
            <a:r>
              <a:rPr lang="en-US" sz="2400" dirty="0" err="1">
                <a:solidFill>
                  <a:srgbClr val="FFFF00"/>
                </a:solidFill>
              </a:rPr>
              <a:t>Ortberg</a:t>
            </a:r>
            <a:r>
              <a:rPr lang="en-US" sz="2400" dirty="0">
                <a:solidFill>
                  <a:srgbClr val="FFFF00"/>
                </a:solidFill>
              </a:rPr>
              <a:t>.</a:t>
            </a:r>
          </a:p>
          <a:p>
            <a:endParaRPr lang="en-US" sz="3400" dirty="0"/>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0"/>
            <a:ext cx="1066800" cy="2939266"/>
          </a:xfrm>
          <a:prstGeom prst="rect">
            <a:avLst/>
          </a:prstGeom>
          <a:noFill/>
        </p:spPr>
        <p:txBody>
          <a:bodyPr wrap="square" rtlCol="0">
            <a:spAutoFit/>
          </a:bodyPr>
          <a:lstStyle/>
          <a:p>
            <a:r>
              <a:rPr lang="en-US" sz="18500" dirty="0">
                <a:effectLst>
                  <a:outerShdw blurRad="38100" dist="38100" dir="2700000" algn="tl">
                    <a:srgbClr val="000000">
                      <a:alpha val="43137"/>
                    </a:srgbClr>
                  </a:outerShdw>
                </a:effectLst>
                <a:latin typeface="Algerian" pitchFamily="82" charset="0"/>
                <a:ea typeface="Gungsuh" pitchFamily="18" charset="-127"/>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28600" y="2895600"/>
            <a:ext cx="8686800" cy="2895600"/>
          </a:xfrm>
        </p:spPr>
        <p:txBody>
          <a:bodyPr>
            <a:noAutofit/>
          </a:bodyPr>
          <a:lstStyle/>
          <a:p>
            <a:r>
              <a:rPr lang="en-US" sz="3600" dirty="0">
                <a:solidFill>
                  <a:srgbClr val="FFFF00"/>
                </a:solidFill>
                <a:effectLst>
                  <a:outerShdw blurRad="38100" dist="38100" dir="2700000" algn="tl">
                    <a:srgbClr val="000000">
                      <a:alpha val="43137"/>
                    </a:srgbClr>
                  </a:outerShdw>
                </a:effectLst>
              </a:rPr>
              <a:t>“The confrontation with a dissenting view, logically enough, focuses the majority to interrogate its own positions more seriously.” </a:t>
            </a:r>
          </a:p>
          <a:p>
            <a:endParaRPr lang="en-US" sz="2400" dirty="0">
              <a:solidFill>
                <a:srgbClr val="FFFF00"/>
              </a:solidFill>
              <a:effectLst>
                <a:outerShdw blurRad="38100" dist="38100" dir="2700000" algn="tl">
                  <a:srgbClr val="000000">
                    <a:alpha val="43137"/>
                  </a:srgbClr>
                </a:outerShdw>
              </a:effectLst>
            </a:endParaRPr>
          </a:p>
          <a:p>
            <a:r>
              <a:rPr lang="en-US" sz="2400" dirty="0" err="1">
                <a:solidFill>
                  <a:srgbClr val="FFFF00"/>
                </a:solidFill>
                <a:effectLst>
                  <a:outerShdw blurRad="38100" dist="38100" dir="2700000" algn="tl">
                    <a:srgbClr val="000000">
                      <a:alpha val="43137"/>
                    </a:srgbClr>
                  </a:outerShdw>
                </a:effectLst>
              </a:rPr>
              <a:t>Surowiecki</a:t>
            </a:r>
            <a:r>
              <a:rPr lang="en-US" sz="2400" dirty="0">
                <a:solidFill>
                  <a:srgbClr val="FFFF00"/>
                </a:solidFill>
                <a:effectLst>
                  <a:outerShdw blurRad="38100" dist="38100" dir="2700000" algn="tl">
                    <a:srgbClr val="000000">
                      <a:alpha val="43137"/>
                    </a:srgbClr>
                  </a:outerShdw>
                </a:effectLst>
              </a:rPr>
              <a:t>, p. 184.</a:t>
            </a:r>
          </a:p>
          <a:p>
            <a:endParaRPr lang="en-US" sz="3400" dirty="0"/>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0"/>
            <a:ext cx="1066800" cy="2939266"/>
          </a:xfrm>
          <a:prstGeom prst="rect">
            <a:avLst/>
          </a:prstGeom>
          <a:noFill/>
        </p:spPr>
        <p:txBody>
          <a:bodyPr wrap="square" rtlCol="0">
            <a:spAutoFit/>
          </a:bodyPr>
          <a:lstStyle/>
          <a:p>
            <a:r>
              <a:rPr lang="en-US" sz="18500" dirty="0">
                <a:effectLst>
                  <a:outerShdw blurRad="38100" dist="38100" dir="2700000" algn="tl">
                    <a:srgbClr val="000000">
                      <a:alpha val="43137"/>
                    </a:srgbClr>
                  </a:outerShdw>
                </a:effectLst>
                <a:latin typeface="Algerian" pitchFamily="82" charset="0"/>
                <a:ea typeface="Gungsuh" pitchFamily="18" charset="-127"/>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artisticCutout/>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238587" y="152400"/>
            <a:ext cx="9611188" cy="6705600"/>
          </a:xfrm>
          <a:prstGeom prst="rect">
            <a:avLst/>
          </a:prstGeom>
        </p:spPr>
      </p:pic>
    </p:spTree>
    <p:extLst>
      <p:ext uri="{BB962C8B-B14F-4D97-AF65-F5344CB8AC3E}">
        <p14:creationId xmlns:p14="http://schemas.microsoft.com/office/powerpoint/2010/main" val="850807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28600" y="2895600"/>
            <a:ext cx="8686800" cy="2895600"/>
          </a:xfrm>
        </p:spPr>
        <p:txBody>
          <a:bodyPr>
            <a:noAutofit/>
          </a:bodyPr>
          <a:lstStyle/>
          <a:p>
            <a:endParaRPr lang="en-US" sz="3400" dirty="0"/>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0"/>
            <a:ext cx="1066800" cy="2939266"/>
          </a:xfrm>
          <a:prstGeom prst="rect">
            <a:avLst/>
          </a:prstGeom>
          <a:noFill/>
        </p:spPr>
        <p:txBody>
          <a:bodyPr wrap="square" rtlCol="0">
            <a:spAutoFit/>
          </a:bodyPr>
          <a:lstStyle/>
          <a:p>
            <a:r>
              <a:rPr lang="en-US" sz="18500" dirty="0">
                <a:effectLst>
                  <a:outerShdw blurRad="38100" dist="38100" dir="2700000" algn="tl">
                    <a:srgbClr val="000000">
                      <a:alpha val="43137"/>
                    </a:srgbClr>
                  </a:outerShdw>
                </a:effectLst>
                <a:latin typeface="Algerian" pitchFamily="82" charset="0"/>
                <a:ea typeface="Gungsuh" pitchFamily="18" charset="-127"/>
              </a:rPr>
              <a:t>2</a:t>
            </a:r>
          </a:p>
        </p:txBody>
      </p:sp>
      <p:pic>
        <p:nvPicPr>
          <p:cNvPr id="2" name="Picture 1"/>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1981200" y="2438400"/>
            <a:ext cx="6312746" cy="3550920"/>
          </a:xfrm>
          <a:prstGeom prst="rect">
            <a:avLst/>
          </a:prstGeom>
        </p:spPr>
      </p:pic>
    </p:spTree>
    <p:extLst>
      <p:ext uri="{BB962C8B-B14F-4D97-AF65-F5344CB8AC3E}">
        <p14:creationId xmlns:p14="http://schemas.microsoft.com/office/powerpoint/2010/main" val="166516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590800" y="3429000"/>
            <a:ext cx="6248400" cy="2895600"/>
          </a:xfrm>
        </p:spPr>
        <p:txBody>
          <a:bodyPr>
            <a:noAutofit/>
          </a:bodyPr>
          <a:lstStyle/>
          <a:p>
            <a:r>
              <a:rPr lang="en-US" sz="5400" dirty="0">
                <a:solidFill>
                  <a:srgbClr val="FFFF00"/>
                </a:solidFill>
              </a:rPr>
              <a:t>“Effective leaders encourage contrary opinions, an important source of vitality.”</a:t>
            </a:r>
          </a:p>
          <a:p>
            <a:r>
              <a:rPr lang="en-US" sz="3600" dirty="0">
                <a:solidFill>
                  <a:srgbClr val="FFFF00"/>
                </a:solidFill>
              </a:rPr>
              <a:t>Max De </a:t>
            </a:r>
            <a:r>
              <a:rPr lang="en-US" sz="3600" dirty="0" err="1">
                <a:solidFill>
                  <a:srgbClr val="FFFF00"/>
                </a:solidFill>
              </a:rPr>
              <a:t>Pree</a:t>
            </a:r>
            <a:r>
              <a:rPr lang="en-US" sz="3600" dirty="0">
                <a:solidFill>
                  <a:srgbClr val="FFFF00"/>
                </a:solidFill>
              </a:rPr>
              <a:t>, </a:t>
            </a:r>
            <a:r>
              <a:rPr lang="en-US" sz="3600" i="1" dirty="0">
                <a:solidFill>
                  <a:srgbClr val="FFFF00"/>
                </a:solidFill>
              </a:rPr>
              <a:t>Leadership is an Art, </a:t>
            </a:r>
            <a:r>
              <a:rPr lang="en-US" sz="3600" dirty="0">
                <a:solidFill>
                  <a:srgbClr val="FFFF00"/>
                </a:solidFill>
              </a:rPr>
              <a:t>p. 15.</a:t>
            </a:r>
          </a:p>
          <a:p>
            <a:endParaRPr lang="en-US" sz="3400" dirty="0"/>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0"/>
            <a:ext cx="1066800" cy="29392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5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lgerian" pitchFamily="82" charset="0"/>
                <a:ea typeface="Gungsuh" pitchFamily="18" charset="-127"/>
                <a:cs typeface="+mn-cs"/>
              </a:rPr>
              <a:t>2</a:t>
            </a:r>
          </a:p>
        </p:txBody>
      </p:sp>
    </p:spTree>
    <p:extLst>
      <p:ext uri="{BB962C8B-B14F-4D97-AF65-F5344CB8AC3E}">
        <p14:creationId xmlns:p14="http://schemas.microsoft.com/office/powerpoint/2010/main" val="34675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28600" y="2895600"/>
            <a:ext cx="8686800" cy="2895600"/>
          </a:xfrm>
        </p:spPr>
        <p:txBody>
          <a:bodyPr>
            <a:noAutofit/>
          </a:bodyPr>
          <a:lstStyle/>
          <a:p>
            <a:r>
              <a:rPr lang="en-US" sz="5400" dirty="0">
                <a:solidFill>
                  <a:srgbClr val="FFFF00"/>
                </a:solidFill>
                <a:effectLst>
                  <a:outerShdw blurRad="38100" dist="38100" dir="2700000" algn="tl">
                    <a:srgbClr val="000000">
                      <a:alpha val="43137"/>
                    </a:srgbClr>
                  </a:outerShdw>
                </a:effectLst>
              </a:rPr>
              <a:t>Do we see an example of “helpful conflict” in Scripture?  Can you think of an example?</a:t>
            </a:r>
          </a:p>
          <a:p>
            <a:endParaRPr lang="en-US" sz="3400" dirty="0"/>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0"/>
            <a:ext cx="1066800" cy="29392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5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lgerian" pitchFamily="82" charset="0"/>
                <a:ea typeface="Gungsuh" pitchFamily="18" charset="-127"/>
                <a:cs typeface="+mn-cs"/>
              </a:rPr>
              <a:t>2</a:t>
            </a:r>
          </a:p>
        </p:txBody>
      </p:sp>
    </p:spTree>
    <p:extLst>
      <p:ext uri="{BB962C8B-B14F-4D97-AF65-F5344CB8AC3E}">
        <p14:creationId xmlns:p14="http://schemas.microsoft.com/office/powerpoint/2010/main" val="131076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609600"/>
          <a:ext cx="90678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400800" y="5562600"/>
            <a:ext cx="2971800" cy="1077218"/>
          </a:xfrm>
          <a:prstGeom prst="rect">
            <a:avLst/>
          </a:prstGeom>
          <a:noFill/>
        </p:spPr>
        <p:txBody>
          <a:bodyPr wrap="squar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Projection of Invulnerability</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6" name="Rectangle 5"/>
          <p:cNvSpPr/>
          <p:nvPr/>
        </p:nvSpPr>
        <p:spPr>
          <a:xfrm>
            <a:off x="6324600" y="4343400"/>
            <a:ext cx="3733800" cy="1077218"/>
          </a:xfrm>
          <a:prstGeom prst="rect">
            <a:avLst/>
          </a:prstGeom>
          <a:noFill/>
        </p:spPr>
        <p:txBody>
          <a:bodyPr wrap="squar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Artificial </a:t>
            </a:r>
          </a:p>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Harmony</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8" name="Rectangle 7"/>
          <p:cNvSpPr/>
          <p:nvPr/>
        </p:nvSpPr>
        <p:spPr>
          <a:xfrm>
            <a:off x="152400" y="5562600"/>
            <a:ext cx="2517805" cy="1077218"/>
          </a:xfrm>
          <a:prstGeom prst="rect">
            <a:avLst/>
          </a:prstGeom>
          <a:noFill/>
        </p:spPr>
        <p:txBody>
          <a:bodyPr wrap="non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Vulnerability</a:t>
            </a:r>
          </a:p>
          <a:p>
            <a:r>
              <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 Cor. 12:9-10</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9" name="Rectangle 8"/>
          <p:cNvSpPr/>
          <p:nvPr/>
        </p:nvSpPr>
        <p:spPr>
          <a:xfrm>
            <a:off x="152400" y="4343400"/>
            <a:ext cx="2290435" cy="1077218"/>
          </a:xfrm>
          <a:prstGeom prst="rect">
            <a:avLst/>
          </a:prstGeom>
          <a:noFill/>
        </p:spPr>
        <p:txBody>
          <a:bodyPr wrap="non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Authenticity</a:t>
            </a:r>
          </a:p>
          <a:p>
            <a:r>
              <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Acts 15:1-7</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5" name="Rectangle 14"/>
          <p:cNvSpPr/>
          <p:nvPr/>
        </p:nvSpPr>
        <p:spPr>
          <a:xfrm>
            <a:off x="762000" y="0"/>
            <a:ext cx="7669279" cy="769441"/>
          </a:xfrm>
          <a:prstGeom prst="rect">
            <a:avLst/>
          </a:prstGeom>
          <a:noFill/>
        </p:spPr>
        <p:txBody>
          <a:bodyPr wrap="none" lIns="91440" tIns="45720" rIns="91440" bIns="45720">
            <a:spAutoFit/>
          </a:bodyPr>
          <a:lstStyle/>
          <a:p>
            <a:pPr algn="ctr"/>
            <a:r>
              <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The Five </a:t>
            </a:r>
            <a:r>
              <a:rPr lang="en-US" sz="44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Disfunctions</a:t>
            </a:r>
            <a:r>
              <a:rPr lang="en-US" sz="4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of </a:t>
            </a:r>
            <a:r>
              <a:rPr lang="en-US" sz="4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a:t>
            </a:r>
            <a:r>
              <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Team</a:t>
            </a:r>
          </a:p>
        </p:txBody>
      </p:sp>
      <p:sp>
        <p:nvSpPr>
          <p:cNvPr id="17" name="Rectangle 16"/>
          <p:cNvSpPr/>
          <p:nvPr/>
        </p:nvSpPr>
        <p:spPr>
          <a:xfrm>
            <a:off x="2971800" y="5715000"/>
            <a:ext cx="3124200" cy="61555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Absence of trust </a:t>
            </a:r>
          </a:p>
        </p:txBody>
      </p:sp>
      <p:sp>
        <p:nvSpPr>
          <p:cNvPr id="18" name="Rectangle 17"/>
          <p:cNvSpPr/>
          <p:nvPr/>
        </p:nvSpPr>
        <p:spPr>
          <a:xfrm>
            <a:off x="2971800" y="4572000"/>
            <a:ext cx="3124200" cy="61555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Fear of conflict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P spid="8" grpId="0"/>
      <p:bldP spid="15" grpId="0"/>
      <p:bldP spid="17" grpId="0"/>
      <p:bldP spid="1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590800" y="3886200"/>
            <a:ext cx="6400800" cy="1600200"/>
          </a:xfrm>
        </p:spPr>
        <p:txBody>
          <a:bodyPr>
            <a:noAutofit/>
          </a:bodyPr>
          <a:lstStyle/>
          <a:p>
            <a:endParaRPr lang="en-US" sz="4000" dirty="0">
              <a:solidFill>
                <a:srgbClr val="FFFF00"/>
              </a:solidFill>
            </a:endParaRPr>
          </a:p>
          <a:p>
            <a:endParaRPr lang="en-US" sz="4000" dirty="0">
              <a:solidFill>
                <a:srgbClr val="FFFF00"/>
              </a:solidFill>
            </a:endParaRPr>
          </a:p>
          <a:p>
            <a:endParaRPr lang="en-US" sz="4000" dirty="0">
              <a:solidFill>
                <a:srgbClr val="FFFF00"/>
              </a:solidFill>
            </a:endParaRPr>
          </a:p>
          <a:p>
            <a:endParaRPr lang="en-US" sz="4000" dirty="0">
              <a:solidFill>
                <a:srgbClr val="FFFF00"/>
              </a:solidFill>
            </a:endParaRPr>
          </a:p>
          <a:p>
            <a:endParaRPr lang="en-US" sz="4000" dirty="0">
              <a:solidFill>
                <a:srgbClr val="FFFF00"/>
              </a:solidFill>
            </a:endParaRPr>
          </a:p>
          <a:p>
            <a:r>
              <a:rPr lang="en-US" sz="4000" dirty="0">
                <a:solidFill>
                  <a:srgbClr val="FFFF00"/>
                </a:solidFill>
              </a:rPr>
              <a:t>Verse 7 says “after much discussion.”  </a:t>
            </a:r>
          </a:p>
          <a:p>
            <a:r>
              <a:rPr lang="en-US" sz="4000" dirty="0">
                <a:solidFill>
                  <a:srgbClr val="FFFF00"/>
                </a:solidFill>
              </a:rPr>
              <a:t>I believe this was much healthy conflict as each party spelled out their positions.</a:t>
            </a:r>
          </a:p>
          <a:p>
            <a:endParaRPr lang="en-US" sz="2400" dirty="0">
              <a:solidFill>
                <a:srgbClr val="FFFF00"/>
              </a:solidFill>
            </a:endParaRPr>
          </a:p>
          <a:p>
            <a:endParaRPr lang="en-US" sz="2800" dirty="0">
              <a:solidFill>
                <a:srgbClr val="FFFF00"/>
              </a:solidFill>
            </a:endParaRPr>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0"/>
            <a:ext cx="1066800" cy="2939266"/>
          </a:xfrm>
          <a:prstGeom prst="rect">
            <a:avLst/>
          </a:prstGeom>
          <a:noFill/>
        </p:spPr>
        <p:txBody>
          <a:bodyPr wrap="square" rtlCol="0">
            <a:spAutoFit/>
          </a:bodyPr>
          <a:lstStyle/>
          <a:p>
            <a:r>
              <a:rPr lang="en-US" sz="18500" dirty="0">
                <a:effectLst>
                  <a:outerShdw blurRad="38100" dist="38100" dir="2700000" algn="tl">
                    <a:srgbClr val="000000">
                      <a:alpha val="43137"/>
                    </a:srgbClr>
                  </a:outerShdw>
                </a:effectLst>
                <a:latin typeface="Algerian" pitchFamily="82" charset="0"/>
                <a:ea typeface="Gungsuh" pitchFamily="18" charset="-127"/>
              </a:rPr>
              <a:t>2</a:t>
            </a:r>
          </a:p>
        </p:txBody>
      </p:sp>
      <p:sp>
        <p:nvSpPr>
          <p:cNvPr id="2" name="TextBox 1"/>
          <p:cNvSpPr txBox="1"/>
          <p:nvPr/>
        </p:nvSpPr>
        <p:spPr>
          <a:xfrm rot="10800000">
            <a:off x="838199" y="2133600"/>
            <a:ext cx="1107996" cy="3962400"/>
          </a:xfrm>
          <a:prstGeom prst="rect">
            <a:avLst/>
          </a:prstGeom>
          <a:noFill/>
        </p:spPr>
        <p:txBody>
          <a:bodyPr vert="vert" wrap="square" rtlCol="0">
            <a:spAutoFit/>
          </a:bodyPr>
          <a:lstStyle/>
          <a:p>
            <a:r>
              <a:rPr lang="en-US" sz="6000" dirty="0">
                <a:solidFill>
                  <a:srgbClr val="FFFF00"/>
                </a:solidFill>
              </a:rPr>
              <a:t>Acts 15:1-7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743200" y="5236029"/>
            <a:ext cx="6400800" cy="1600200"/>
          </a:xfrm>
        </p:spPr>
        <p:txBody>
          <a:bodyPr>
            <a:noAutofit/>
          </a:bodyPr>
          <a:lstStyle/>
          <a:p>
            <a:endParaRPr lang="en-US" sz="4000" dirty="0">
              <a:solidFill>
                <a:srgbClr val="FFFF00"/>
              </a:solidFill>
            </a:endParaRPr>
          </a:p>
          <a:p>
            <a:endParaRPr lang="en-US" sz="4000" dirty="0">
              <a:solidFill>
                <a:srgbClr val="FFFF00"/>
              </a:solidFill>
            </a:endParaRPr>
          </a:p>
          <a:p>
            <a:endParaRPr lang="en-US" sz="4000" dirty="0">
              <a:solidFill>
                <a:srgbClr val="FFFF00"/>
              </a:solidFill>
            </a:endParaRPr>
          </a:p>
          <a:p>
            <a:endParaRPr lang="en-US" sz="4000" dirty="0">
              <a:solidFill>
                <a:srgbClr val="FFFF00"/>
              </a:solidFill>
            </a:endParaRPr>
          </a:p>
          <a:p>
            <a:endParaRPr lang="en-US" sz="4000" dirty="0">
              <a:solidFill>
                <a:srgbClr val="FFFF00"/>
              </a:solidFill>
            </a:endParaRPr>
          </a:p>
          <a:p>
            <a:endParaRPr lang="en-US" sz="4000" dirty="0">
              <a:solidFill>
                <a:srgbClr val="FFFF00"/>
              </a:solidFill>
            </a:endParaRPr>
          </a:p>
          <a:p>
            <a:endParaRPr lang="en-US" sz="4000" dirty="0">
              <a:solidFill>
                <a:srgbClr val="FFFF00"/>
              </a:solidFill>
            </a:endParaRPr>
          </a:p>
          <a:p>
            <a:endParaRPr lang="en-US" sz="4000" dirty="0">
              <a:solidFill>
                <a:srgbClr val="FFFF00"/>
              </a:solidFill>
            </a:endParaRPr>
          </a:p>
          <a:p>
            <a:endParaRPr lang="en-US" sz="4000" dirty="0">
              <a:solidFill>
                <a:srgbClr val="FFFF00"/>
              </a:solidFill>
            </a:endParaRPr>
          </a:p>
          <a:p>
            <a:r>
              <a:rPr lang="en-US" sz="4000" dirty="0">
                <a:solidFill>
                  <a:srgbClr val="FFFF00"/>
                </a:solidFill>
              </a:rPr>
              <a:t>If we’re passionate about our [organization]*, we will fearlessly engage in conflict so that the [organization]* can resolve issues and move toward a shared vision. Conflict also enables us to “disagree and commit,” a phrase coined at Intel, but applicable to all teams.</a:t>
            </a:r>
          </a:p>
          <a:p>
            <a:r>
              <a:rPr lang="en-US" sz="2800" dirty="0">
                <a:solidFill>
                  <a:srgbClr val="FFFF00"/>
                </a:solidFill>
              </a:rPr>
              <a:t>(--</a:t>
            </a:r>
            <a:r>
              <a:rPr lang="en-US" sz="2800" dirty="0" err="1">
                <a:solidFill>
                  <a:srgbClr val="FFFF00"/>
                </a:solidFill>
              </a:rPr>
              <a:t>Ortberg</a:t>
            </a:r>
            <a:r>
              <a:rPr lang="en-US" sz="2800" dirty="0">
                <a:solidFill>
                  <a:srgbClr val="FFFF00"/>
                </a:solidFill>
              </a:rPr>
              <a:t>.)</a:t>
            </a:r>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0"/>
            <a:ext cx="1066800" cy="2939266"/>
          </a:xfrm>
          <a:prstGeom prst="rect">
            <a:avLst/>
          </a:prstGeom>
          <a:noFill/>
        </p:spPr>
        <p:txBody>
          <a:bodyPr wrap="square" rtlCol="0">
            <a:spAutoFit/>
          </a:bodyPr>
          <a:lstStyle/>
          <a:p>
            <a:r>
              <a:rPr lang="en-US" sz="18500" dirty="0">
                <a:effectLst>
                  <a:outerShdw blurRad="38100" dist="38100" dir="2700000" algn="tl">
                    <a:srgbClr val="000000">
                      <a:alpha val="43137"/>
                    </a:srgbClr>
                  </a:outerShdw>
                </a:effectLst>
                <a:latin typeface="Algerian" pitchFamily="82" charset="0"/>
                <a:ea typeface="Gungsuh" pitchFamily="18" charset="-127"/>
              </a:rPr>
              <a:t>2</a:t>
            </a:r>
          </a:p>
        </p:txBody>
      </p:sp>
      <p:sp>
        <p:nvSpPr>
          <p:cNvPr id="2" name="TextBox 1"/>
          <p:cNvSpPr txBox="1"/>
          <p:nvPr/>
        </p:nvSpPr>
        <p:spPr>
          <a:xfrm>
            <a:off x="114300" y="5181600"/>
            <a:ext cx="2057400" cy="1569660"/>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*original word was “church”.</a:t>
            </a:r>
          </a:p>
        </p:txBody>
      </p:sp>
    </p:spTree>
    <p:extLst>
      <p:ext uri="{BB962C8B-B14F-4D97-AF65-F5344CB8AC3E}">
        <p14:creationId xmlns:p14="http://schemas.microsoft.com/office/powerpoint/2010/main" val="182519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381000"/>
            <a:ext cx="9144000" cy="4525963"/>
          </a:xfrm>
        </p:spPr>
        <p:txBody>
          <a:bodyPr>
            <a:noAutofit/>
          </a:bodyPr>
          <a:lstStyle/>
          <a:p>
            <a:pPr marL="0" indent="0">
              <a:buNone/>
            </a:pPr>
            <a:r>
              <a:rPr lang="en-US" sz="8000" dirty="0">
                <a:solidFill>
                  <a:srgbClr val="99CC00"/>
                </a:solidFill>
                <a:effectLst>
                  <a:outerShdw blurRad="38100" dist="38100" dir="2700000" algn="tl">
                    <a:srgbClr val="000000">
                      <a:alpha val="43137"/>
                    </a:srgbClr>
                  </a:outerShdw>
                </a:effectLst>
                <a:latin typeface="Chiller" panose="04020404031007020602" pitchFamily="82" charset="0"/>
                <a:ea typeface="GulimChe" panose="020B0609000101010101" pitchFamily="49" charset="-127"/>
                <a:cs typeface="Utsaah" panose="020B0604020202020204" pitchFamily="34" charset="0"/>
              </a:rPr>
              <a:t>“The fact remains that teams, because they are made up of imperfect human beings, are inherently </a:t>
            </a:r>
            <a:r>
              <a:rPr lang="en-US" sz="8000" dirty="0" err="1" smtClean="0">
                <a:solidFill>
                  <a:srgbClr val="99CC00"/>
                </a:solidFill>
                <a:effectLst>
                  <a:outerShdw blurRad="38100" dist="38100" dir="2700000" algn="tl">
                    <a:srgbClr val="000000">
                      <a:alpha val="43137"/>
                    </a:srgbClr>
                  </a:outerShdw>
                </a:effectLst>
                <a:latin typeface="Chiller" panose="04020404031007020602" pitchFamily="82" charset="0"/>
                <a:ea typeface="GulimChe" panose="020B0609000101010101" pitchFamily="49" charset="-127"/>
                <a:cs typeface="Utsaah" panose="020B0604020202020204" pitchFamily="34" charset="0"/>
              </a:rPr>
              <a:t>disfunctional</a:t>
            </a:r>
            <a:r>
              <a:rPr lang="en-US" sz="8000" dirty="0">
                <a:solidFill>
                  <a:srgbClr val="99CC00"/>
                </a:solidFill>
                <a:effectLst>
                  <a:outerShdw blurRad="38100" dist="38100" dir="2700000" algn="tl">
                    <a:srgbClr val="000000">
                      <a:alpha val="43137"/>
                    </a:srgbClr>
                  </a:outerShdw>
                </a:effectLst>
                <a:latin typeface="Chiller" panose="04020404031007020602" pitchFamily="82" charset="0"/>
                <a:ea typeface="GulimChe" panose="020B0609000101010101" pitchFamily="49" charset="-127"/>
                <a:cs typeface="Utsaah" panose="020B0604020202020204" pitchFamily="34" charset="0"/>
              </a:rPr>
              <a:t>.” </a:t>
            </a:r>
          </a:p>
          <a:p>
            <a:pPr marL="0" indent="0" algn="r">
              <a:buNone/>
            </a:pPr>
            <a:r>
              <a:rPr lang="en-US" sz="7800" dirty="0">
                <a:solidFill>
                  <a:srgbClr val="99CC00"/>
                </a:solidFill>
                <a:latin typeface="Chiller" panose="04020404031007020602" pitchFamily="82" charset="0"/>
                <a:ea typeface="GulimChe" panose="020B0609000101010101" pitchFamily="49" charset="-127"/>
                <a:cs typeface="Utsaah" panose="020B0604020202020204" pitchFamily="34" charset="0"/>
              </a:rPr>
              <a:t>-Patrick </a:t>
            </a:r>
            <a:r>
              <a:rPr lang="en-US" sz="7800" dirty="0" err="1">
                <a:solidFill>
                  <a:srgbClr val="99CC00"/>
                </a:solidFill>
                <a:latin typeface="Chiller" panose="04020404031007020602" pitchFamily="82" charset="0"/>
                <a:ea typeface="GulimChe" panose="020B0609000101010101" pitchFamily="49" charset="-127"/>
                <a:cs typeface="Utsaah" panose="020B0604020202020204" pitchFamily="34" charset="0"/>
              </a:rPr>
              <a:t>Lencioni</a:t>
            </a:r>
            <a:endParaRPr lang="en-US" sz="7800" dirty="0">
              <a:solidFill>
                <a:srgbClr val="99CC00"/>
              </a:solidFill>
              <a:latin typeface="Chiller" panose="04020404031007020602" pitchFamily="82" charset="0"/>
              <a:ea typeface="GulimChe" panose="020B0609000101010101" pitchFamily="49" charset="-127"/>
              <a:cs typeface="Utsaah" panose="020B0604020202020204" pitchFamily="34" charset="0"/>
            </a:endParaRPr>
          </a:p>
        </p:txBody>
      </p:sp>
    </p:spTree>
    <p:extLst>
      <p:ext uri="{BB962C8B-B14F-4D97-AF65-F5344CB8AC3E}">
        <p14:creationId xmlns:p14="http://schemas.microsoft.com/office/powerpoint/2010/main" val="26584073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743200" y="-152400"/>
            <a:ext cx="6400800" cy="7010400"/>
          </a:xfrm>
        </p:spPr>
        <p:txBody>
          <a:bodyPr>
            <a:noAutofit/>
          </a:bodyPr>
          <a:lstStyle/>
          <a:p>
            <a:endParaRPr lang="en-US" sz="6600" dirty="0">
              <a:solidFill>
                <a:schemeClr val="accent6">
                  <a:lumMod val="75000"/>
                </a:schemeClr>
              </a:solidFill>
            </a:endParaRPr>
          </a:p>
          <a:p>
            <a:endParaRPr lang="en-US" sz="6600" dirty="0">
              <a:solidFill>
                <a:schemeClr val="accent6">
                  <a:lumMod val="75000"/>
                </a:schemeClr>
              </a:solidFill>
            </a:endParaRPr>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9399" y="2442210"/>
            <a:ext cx="5948013" cy="3348990"/>
          </a:xfrm>
          <a:prstGeom prst="rect">
            <a:avLst/>
          </a:prstGeom>
        </p:spPr>
      </p:pic>
      <p:sp>
        <p:nvSpPr>
          <p:cNvPr id="3" name="TextBox 2"/>
          <p:cNvSpPr txBox="1"/>
          <p:nvPr/>
        </p:nvSpPr>
        <p:spPr>
          <a:xfrm>
            <a:off x="2514600" y="685800"/>
            <a:ext cx="6403005" cy="1708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0" b="1" i="0" u="none" strike="noStrike" kern="1200" cap="none" spc="0" normalizeH="0" baseline="0" noProof="0" dirty="0">
                <a:ln>
                  <a:noFill/>
                </a:ln>
                <a:solidFill>
                  <a:srgbClr val="EE7D00"/>
                </a:solidFill>
                <a:effectLst/>
                <a:uLnTx/>
                <a:uFillTx/>
                <a:latin typeface="Aharoni" panose="02010803020104030203" pitchFamily="2" charset="-79"/>
                <a:ea typeface="+mn-ea"/>
                <a:cs typeface="Aharoni" panose="02010803020104030203" pitchFamily="2" charset="-79"/>
              </a:rPr>
              <a:t>Neighbor</a:t>
            </a:r>
          </a:p>
        </p:txBody>
      </p:sp>
    </p:spTree>
    <p:extLst>
      <p:ext uri="{BB962C8B-B14F-4D97-AF65-F5344CB8AC3E}">
        <p14:creationId xmlns:p14="http://schemas.microsoft.com/office/powerpoint/2010/main" val="110542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743200" y="-152400"/>
            <a:ext cx="6400800" cy="7010400"/>
          </a:xfrm>
        </p:spPr>
        <p:txBody>
          <a:bodyPr>
            <a:noAutofit/>
          </a:bodyPr>
          <a:lstStyle/>
          <a:p>
            <a:endParaRPr lang="en-US" sz="6600" dirty="0">
              <a:solidFill>
                <a:schemeClr val="accent6">
                  <a:lumMod val="75000"/>
                </a:schemeClr>
              </a:solidFill>
            </a:endParaRPr>
          </a:p>
          <a:p>
            <a:endParaRPr lang="en-US" sz="6600" dirty="0">
              <a:solidFill>
                <a:schemeClr val="accent6">
                  <a:lumMod val="75000"/>
                </a:schemeClr>
              </a:solidFill>
            </a:endParaRPr>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6743" y="3962401"/>
            <a:ext cx="2743201" cy="2139210"/>
          </a:xfrm>
          <a:prstGeom prst="rect">
            <a:avLst/>
          </a:prstGeom>
        </p:spPr>
      </p:pic>
      <p:sp>
        <p:nvSpPr>
          <p:cNvPr id="3" name="TextBox 2"/>
          <p:cNvSpPr txBox="1"/>
          <p:nvPr/>
        </p:nvSpPr>
        <p:spPr>
          <a:xfrm>
            <a:off x="76200" y="2938905"/>
            <a:ext cx="3657600"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EE7D00"/>
                </a:solidFill>
                <a:effectLst/>
                <a:uLnTx/>
                <a:uFillTx/>
                <a:latin typeface="Aharoni" panose="02010803020104030203" pitchFamily="2" charset="-79"/>
                <a:ea typeface="+mn-ea"/>
                <a:cs typeface="Aharoni" panose="02010803020104030203" pitchFamily="2" charset="-79"/>
              </a:rPr>
              <a:t>Neighbor</a:t>
            </a:r>
          </a:p>
        </p:txBody>
      </p:sp>
      <p:sp>
        <p:nvSpPr>
          <p:cNvPr id="5" name="TextBox 4">
            <a:extLst>
              <a:ext uri="{FF2B5EF4-FFF2-40B4-BE49-F238E27FC236}">
                <a16:creationId xmlns:a16="http://schemas.microsoft.com/office/drawing/2014/main" id="{9F54B917-BC21-4A66-AF51-83D0F02059B8}"/>
              </a:ext>
            </a:extLst>
          </p:cNvPr>
          <p:cNvSpPr txBox="1"/>
          <p:nvPr/>
        </p:nvSpPr>
        <p:spPr>
          <a:xfrm>
            <a:off x="3200400" y="29029"/>
            <a:ext cx="5867400" cy="6924973"/>
          </a:xfrm>
          <a:prstGeom prst="rect">
            <a:avLst/>
          </a:prstGeom>
          <a:noFill/>
        </p:spPr>
        <p:txBody>
          <a:bodyPr wrap="square" rtlCol="0">
            <a:spAutoFit/>
          </a:bodyPr>
          <a:lstStyle/>
          <a:p>
            <a:pPr lvl="0"/>
            <a:r>
              <a:rPr lang="sw-KE" sz="3600" b="1" dirty="0" smtClean="0">
                <a:solidFill>
                  <a:schemeClr val="bg1"/>
                </a:solidFill>
              </a:rPr>
              <a:t>1. Je </a:t>
            </a:r>
            <a:r>
              <a:rPr lang="sw-KE" sz="3600" b="1" dirty="0">
                <a:solidFill>
                  <a:schemeClr val="bg1"/>
                </a:solidFill>
              </a:rPr>
              <a:t>kwa jinsi gani hofu ya migogoro inavyoonekana katika huduma yangu au timu yangu?</a:t>
            </a:r>
            <a:endParaRPr lang="en-US" sz="3600" b="1" dirty="0">
              <a:solidFill>
                <a:schemeClr val="bg1"/>
              </a:solidFill>
            </a:endParaRPr>
          </a:p>
          <a:p>
            <a:pPr lvl="0"/>
            <a:r>
              <a:rPr lang="sw-KE" sz="3600" b="1" dirty="0">
                <a:solidFill>
                  <a:schemeClr val="bg1"/>
                </a:solidFill>
              </a:rPr>
              <a:t>Kwa nini watu wanaogopa kutokubaliana na wanachama wengine wa timu na viongozi wao?</a:t>
            </a:r>
            <a:endParaRPr lang="en-US" sz="3600" b="1" dirty="0">
              <a:solidFill>
                <a:schemeClr val="bg1"/>
              </a:solidFill>
            </a:endParaRPr>
          </a:p>
          <a:p>
            <a:pPr lvl="0"/>
            <a:r>
              <a:rPr lang="sw-KE" sz="3600" b="1" dirty="0" smtClean="0">
                <a:solidFill>
                  <a:schemeClr val="bg1"/>
                </a:solidFill>
              </a:rPr>
              <a:t>2. Je </a:t>
            </a:r>
            <a:r>
              <a:rPr lang="sw-KE" sz="3600" b="1" dirty="0">
                <a:solidFill>
                  <a:schemeClr val="bg1"/>
                </a:solidFill>
              </a:rPr>
              <a:t>kuna mabadiliko gani tunaweza kufanya ili kukuza mgogoro mzuri katika huduma yetu au timu?</a:t>
            </a:r>
            <a:endParaRPr lang="en-US" sz="3600" b="1" dirty="0">
              <a:solidFill>
                <a:schemeClr val="bg1"/>
              </a:solidFill>
            </a:endParaRPr>
          </a:p>
        </p:txBody>
      </p:sp>
    </p:spTree>
    <p:extLst>
      <p:ext uri="{BB962C8B-B14F-4D97-AF65-F5344CB8AC3E}">
        <p14:creationId xmlns:p14="http://schemas.microsoft.com/office/powerpoint/2010/main" val="161527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609600"/>
          <a:ext cx="90678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400800" y="5562600"/>
            <a:ext cx="2971800" cy="1077218"/>
          </a:xfrm>
          <a:prstGeom prst="rect">
            <a:avLst/>
          </a:prstGeom>
          <a:noFill/>
        </p:spPr>
        <p:txBody>
          <a:bodyPr wrap="squar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Projection of Invulnerability</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6" name="Rectangle 5"/>
          <p:cNvSpPr/>
          <p:nvPr/>
        </p:nvSpPr>
        <p:spPr>
          <a:xfrm>
            <a:off x="6324600" y="4343400"/>
            <a:ext cx="3733800" cy="1077218"/>
          </a:xfrm>
          <a:prstGeom prst="rect">
            <a:avLst/>
          </a:prstGeom>
          <a:noFill/>
        </p:spPr>
        <p:txBody>
          <a:bodyPr wrap="squar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Artificial </a:t>
            </a:r>
          </a:p>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Harmony</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8" name="Rectangle 7"/>
          <p:cNvSpPr/>
          <p:nvPr/>
        </p:nvSpPr>
        <p:spPr>
          <a:xfrm>
            <a:off x="152400" y="5562600"/>
            <a:ext cx="2517805" cy="1077218"/>
          </a:xfrm>
          <a:prstGeom prst="rect">
            <a:avLst/>
          </a:prstGeom>
          <a:noFill/>
        </p:spPr>
        <p:txBody>
          <a:bodyPr wrap="non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Vulnerability</a:t>
            </a:r>
          </a:p>
          <a:p>
            <a:r>
              <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 Cor. 12:9-10</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9" name="Rectangle 8"/>
          <p:cNvSpPr/>
          <p:nvPr/>
        </p:nvSpPr>
        <p:spPr>
          <a:xfrm>
            <a:off x="152400" y="4343400"/>
            <a:ext cx="2290435" cy="1077218"/>
          </a:xfrm>
          <a:prstGeom prst="rect">
            <a:avLst/>
          </a:prstGeom>
          <a:noFill/>
        </p:spPr>
        <p:txBody>
          <a:bodyPr wrap="non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Authenticity</a:t>
            </a:r>
          </a:p>
          <a:p>
            <a:r>
              <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Acts 15:1-7</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5" name="Rectangle 14"/>
          <p:cNvSpPr/>
          <p:nvPr/>
        </p:nvSpPr>
        <p:spPr>
          <a:xfrm>
            <a:off x="762000" y="0"/>
            <a:ext cx="7669279" cy="769441"/>
          </a:xfrm>
          <a:prstGeom prst="rect">
            <a:avLst/>
          </a:prstGeom>
          <a:noFill/>
        </p:spPr>
        <p:txBody>
          <a:bodyPr wrap="none" lIns="91440" tIns="45720" rIns="91440" bIns="45720">
            <a:spAutoFit/>
          </a:bodyPr>
          <a:lstStyle/>
          <a:p>
            <a:pPr algn="ctr"/>
            <a:r>
              <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The Five </a:t>
            </a:r>
            <a:r>
              <a:rPr lang="en-US" sz="44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Disfunctions</a:t>
            </a:r>
            <a:r>
              <a:rPr lang="en-US" sz="4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of </a:t>
            </a:r>
            <a:r>
              <a:rPr lang="en-US" sz="4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a:t>
            </a:r>
            <a:r>
              <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Team</a:t>
            </a:r>
          </a:p>
        </p:txBody>
      </p:sp>
      <p:sp>
        <p:nvSpPr>
          <p:cNvPr id="17" name="Rectangle 16"/>
          <p:cNvSpPr/>
          <p:nvPr/>
        </p:nvSpPr>
        <p:spPr>
          <a:xfrm>
            <a:off x="2971800" y="5715000"/>
            <a:ext cx="3124200" cy="61555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Absence of trust </a:t>
            </a:r>
          </a:p>
        </p:txBody>
      </p:sp>
      <p:sp>
        <p:nvSpPr>
          <p:cNvPr id="18" name="Rectangle 17"/>
          <p:cNvSpPr/>
          <p:nvPr/>
        </p:nvSpPr>
        <p:spPr>
          <a:xfrm>
            <a:off x="2971800" y="4572000"/>
            <a:ext cx="3124200" cy="61555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Fear of conflict </a:t>
            </a:r>
          </a:p>
        </p:txBody>
      </p:sp>
      <p:sp>
        <p:nvSpPr>
          <p:cNvPr id="19" name="Rectangle 18"/>
          <p:cNvSpPr/>
          <p:nvPr/>
        </p:nvSpPr>
        <p:spPr>
          <a:xfrm>
            <a:off x="2895600" y="3048000"/>
            <a:ext cx="3124200" cy="113877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Lack of commitment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P spid="8" grpId="0"/>
      <p:bldP spid="15" grpId="0"/>
      <p:bldP spid="17" grpId="0"/>
      <p:bldP spid="18" grpId="0"/>
      <p:bldP spid="1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biLevel thresh="50000"/>
            <a:extLst>
              <a:ext uri="{BEBA8EAE-BF5A-486C-A8C5-ECC9F3942E4B}">
                <a14:imgProps xmlns:a14="http://schemas.microsoft.com/office/drawing/2010/main">
                  <a14:imgLayer r:embed="rId4">
                    <a14:imgEffect>
                      <a14:artisticGlowEdges/>
                    </a14:imgEffect>
                    <a14:imgEffect>
                      <a14:sharpenSoften amount="50000"/>
                    </a14:imgEffect>
                  </a14:imgLayer>
                </a14:imgProps>
              </a:ext>
              <a:ext uri="{28A0092B-C50C-407E-A947-70E740481C1C}">
                <a14:useLocalDpi xmlns:a14="http://schemas.microsoft.com/office/drawing/2010/main" val="0"/>
              </a:ext>
            </a:extLst>
          </a:blip>
          <a:srcRect r="26643"/>
          <a:stretch/>
        </p:blipFill>
        <p:spPr>
          <a:xfrm>
            <a:off x="0" y="3997357"/>
            <a:ext cx="2861953" cy="2926080"/>
          </a:xfrm>
          <a:prstGeom prst="rect">
            <a:avLst/>
          </a:prstGeom>
        </p:spPr>
      </p:pic>
      <p:sp>
        <p:nvSpPr>
          <p:cNvPr id="9" name="Text Placeholder 8"/>
          <p:cNvSpPr>
            <a:spLocks noGrp="1"/>
          </p:cNvSpPr>
          <p:nvPr>
            <p:ph type="body" idx="1"/>
          </p:nvPr>
        </p:nvSpPr>
        <p:spPr>
          <a:xfrm>
            <a:off x="2743200" y="4343400"/>
            <a:ext cx="6400800" cy="2895600"/>
          </a:xfrm>
        </p:spPr>
        <p:txBody>
          <a:bodyPr>
            <a:noAutofit/>
          </a:bodyPr>
          <a:lstStyle/>
          <a:p>
            <a:r>
              <a:rPr lang="en-US" sz="3600" i="1" dirty="0">
                <a:solidFill>
                  <a:srgbClr val="46CE02"/>
                </a:solidFill>
              </a:rPr>
              <a:t>"A lack of healthy conflict is a problem because it ensures the third </a:t>
            </a:r>
            <a:r>
              <a:rPr lang="en-US" sz="3600" i="1" dirty="0" err="1" smtClean="0">
                <a:solidFill>
                  <a:srgbClr val="46CE02"/>
                </a:solidFill>
              </a:rPr>
              <a:t>disfunction</a:t>
            </a:r>
            <a:r>
              <a:rPr lang="en-US" sz="3600" i="1" dirty="0" smtClean="0">
                <a:solidFill>
                  <a:srgbClr val="46CE02"/>
                </a:solidFill>
              </a:rPr>
              <a:t> </a:t>
            </a:r>
            <a:r>
              <a:rPr lang="en-US" sz="3600" i="1" dirty="0">
                <a:solidFill>
                  <a:srgbClr val="46CE02"/>
                </a:solidFill>
              </a:rPr>
              <a:t>of a team: </a:t>
            </a:r>
            <a:r>
              <a:rPr lang="en-US" sz="3600" b="1" i="1" dirty="0">
                <a:solidFill>
                  <a:srgbClr val="46CE02"/>
                </a:solidFill>
              </a:rPr>
              <a:t>lack of commitment</a:t>
            </a:r>
            <a:r>
              <a:rPr lang="en-US" sz="3600" i="1" dirty="0">
                <a:solidFill>
                  <a:srgbClr val="46CE02"/>
                </a:solidFill>
              </a:rPr>
              <a:t>. Without having aired their opinions in the course of passionate and open debate, team members rarely, if ever, buy in and commit to decisions, though they may feign agreement during meetings.”</a:t>
            </a:r>
            <a:r>
              <a:rPr lang="en-US" sz="3600" dirty="0">
                <a:solidFill>
                  <a:srgbClr val="46CE02"/>
                </a:solidFill>
              </a:rPr>
              <a:t> </a:t>
            </a:r>
            <a:r>
              <a:rPr lang="en-US" sz="2400" dirty="0">
                <a:solidFill>
                  <a:srgbClr val="46CE02"/>
                </a:solidFill>
              </a:rPr>
              <a:t/>
            </a:r>
            <a:br>
              <a:rPr lang="en-US" sz="2400" dirty="0">
                <a:solidFill>
                  <a:srgbClr val="46CE02"/>
                </a:solidFill>
              </a:rPr>
            </a:br>
            <a:endParaRPr lang="en-US" sz="2400" dirty="0">
              <a:solidFill>
                <a:srgbClr val="46CE02"/>
              </a:solidFill>
            </a:endParaRPr>
          </a:p>
          <a:p>
            <a:r>
              <a:rPr lang="en-US" sz="2400" dirty="0" err="1">
                <a:solidFill>
                  <a:srgbClr val="46CE02"/>
                </a:solidFill>
              </a:rPr>
              <a:t>Lencioni</a:t>
            </a:r>
            <a:r>
              <a:rPr lang="en-US" sz="2400" dirty="0">
                <a:solidFill>
                  <a:srgbClr val="46CE02"/>
                </a:solidFill>
              </a:rPr>
              <a:t>, p. 188-189</a:t>
            </a:r>
          </a:p>
          <a:p>
            <a:endParaRPr lang="en-US" sz="3400" dirty="0">
              <a:solidFill>
                <a:srgbClr val="46CE02"/>
              </a:solidFill>
            </a:endParaRPr>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p:cNvSpPr txBox="1"/>
          <p:nvPr/>
        </p:nvSpPr>
        <p:spPr>
          <a:xfrm>
            <a:off x="609600" y="0"/>
            <a:ext cx="1066800" cy="2939266"/>
          </a:xfrm>
          <a:prstGeom prst="rect">
            <a:avLst/>
          </a:prstGeom>
          <a:noFill/>
        </p:spPr>
        <p:txBody>
          <a:bodyPr wrap="square" rtlCol="0">
            <a:spAutoFit/>
          </a:bodyPr>
          <a:lstStyle/>
          <a:p>
            <a:r>
              <a:rPr lang="en-US" sz="18500" dirty="0">
                <a:effectLst>
                  <a:outerShdw blurRad="38100" dist="38100" dir="2700000" algn="tl">
                    <a:srgbClr val="000000">
                      <a:alpha val="43137"/>
                    </a:srgbClr>
                  </a:outerShdw>
                </a:effectLst>
                <a:latin typeface="Algerian" pitchFamily="82" charset="0"/>
                <a:ea typeface="Gungsuh" pitchFamily="18" charset="-127"/>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609600"/>
          <a:ext cx="90678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400800" y="5562600"/>
            <a:ext cx="2971800" cy="1077218"/>
          </a:xfrm>
          <a:prstGeom prst="rect">
            <a:avLst/>
          </a:prstGeom>
          <a:noFill/>
        </p:spPr>
        <p:txBody>
          <a:bodyPr wrap="squar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Projection of Invulnerability</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6" name="Rectangle 5"/>
          <p:cNvSpPr/>
          <p:nvPr/>
        </p:nvSpPr>
        <p:spPr>
          <a:xfrm>
            <a:off x="6324600" y="4343400"/>
            <a:ext cx="3733800" cy="1077218"/>
          </a:xfrm>
          <a:prstGeom prst="rect">
            <a:avLst/>
          </a:prstGeom>
          <a:noFill/>
        </p:spPr>
        <p:txBody>
          <a:bodyPr wrap="squar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Artificial </a:t>
            </a:r>
          </a:p>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Harmony</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Rectangle 6"/>
          <p:cNvSpPr/>
          <p:nvPr/>
        </p:nvSpPr>
        <p:spPr>
          <a:xfrm>
            <a:off x="5943600" y="3124200"/>
            <a:ext cx="2819400" cy="584775"/>
          </a:xfrm>
          <a:prstGeom prst="rect">
            <a:avLst/>
          </a:prstGeom>
          <a:noFill/>
        </p:spPr>
        <p:txBody>
          <a:bodyPr wrap="square" lIns="91440" tIns="45720" rIns="91440" bIns="45720">
            <a:spAutoFit/>
          </a:bodyPr>
          <a:lstStyle/>
          <a:p>
            <a:pPr algn="ct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Ambiguity</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8" name="Rectangle 7"/>
          <p:cNvSpPr/>
          <p:nvPr/>
        </p:nvSpPr>
        <p:spPr>
          <a:xfrm>
            <a:off x="152400" y="5562600"/>
            <a:ext cx="2517805" cy="1077218"/>
          </a:xfrm>
          <a:prstGeom prst="rect">
            <a:avLst/>
          </a:prstGeom>
          <a:noFill/>
        </p:spPr>
        <p:txBody>
          <a:bodyPr wrap="non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Vulnerability</a:t>
            </a:r>
          </a:p>
          <a:p>
            <a:r>
              <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 Cor. 12:9-10</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9" name="Rectangle 8"/>
          <p:cNvSpPr/>
          <p:nvPr/>
        </p:nvSpPr>
        <p:spPr>
          <a:xfrm>
            <a:off x="152400" y="4343400"/>
            <a:ext cx="2290435" cy="1077218"/>
          </a:xfrm>
          <a:prstGeom prst="rect">
            <a:avLst/>
          </a:prstGeom>
          <a:noFill/>
        </p:spPr>
        <p:txBody>
          <a:bodyPr wrap="non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Authenticity</a:t>
            </a:r>
          </a:p>
          <a:p>
            <a:r>
              <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Acts 15:1-7</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5" name="Rectangle 14"/>
          <p:cNvSpPr/>
          <p:nvPr/>
        </p:nvSpPr>
        <p:spPr>
          <a:xfrm>
            <a:off x="762000" y="0"/>
            <a:ext cx="7669279" cy="769441"/>
          </a:xfrm>
          <a:prstGeom prst="rect">
            <a:avLst/>
          </a:prstGeom>
          <a:noFill/>
        </p:spPr>
        <p:txBody>
          <a:bodyPr wrap="none" lIns="91440" tIns="45720" rIns="91440" bIns="45720">
            <a:spAutoFit/>
          </a:bodyPr>
          <a:lstStyle/>
          <a:p>
            <a:pPr algn="ctr"/>
            <a:r>
              <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The Five </a:t>
            </a:r>
            <a:r>
              <a:rPr lang="en-US" sz="44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Disfunctions</a:t>
            </a:r>
            <a:r>
              <a:rPr lang="en-US" sz="4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of </a:t>
            </a:r>
            <a:r>
              <a:rPr lang="en-US" sz="4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a:t>
            </a:r>
            <a:r>
              <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Team</a:t>
            </a:r>
          </a:p>
        </p:txBody>
      </p:sp>
      <p:sp>
        <p:nvSpPr>
          <p:cNvPr id="17" name="Rectangle 16"/>
          <p:cNvSpPr/>
          <p:nvPr/>
        </p:nvSpPr>
        <p:spPr>
          <a:xfrm>
            <a:off x="2971800" y="5715000"/>
            <a:ext cx="3124200" cy="61555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Absence of trust </a:t>
            </a:r>
          </a:p>
        </p:txBody>
      </p:sp>
      <p:sp>
        <p:nvSpPr>
          <p:cNvPr id="18" name="Rectangle 17"/>
          <p:cNvSpPr/>
          <p:nvPr/>
        </p:nvSpPr>
        <p:spPr>
          <a:xfrm>
            <a:off x="2971800" y="4572000"/>
            <a:ext cx="3124200" cy="61555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Fear of conflict </a:t>
            </a:r>
          </a:p>
        </p:txBody>
      </p:sp>
      <p:sp>
        <p:nvSpPr>
          <p:cNvPr id="19" name="Rectangle 18"/>
          <p:cNvSpPr/>
          <p:nvPr/>
        </p:nvSpPr>
        <p:spPr>
          <a:xfrm>
            <a:off x="2895600" y="3048000"/>
            <a:ext cx="3124200" cy="113877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Lack of commitment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2" presetClass="entr" presetSubtype="2"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P spid="7" grpId="0"/>
      <p:bldP spid="8" grpId="0"/>
      <p:bldP spid="15" grpId="0"/>
      <p:bldP spid="17" grpId="0"/>
      <p:bldP spid="18" grpId="0"/>
      <p:bldP spid="1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44" y="0"/>
            <a:ext cx="9220201" cy="6858000"/>
          </a:xfrm>
        </p:spPr>
      </p:pic>
      <p:sp>
        <p:nvSpPr>
          <p:cNvPr id="2" name="Title 1"/>
          <p:cNvSpPr>
            <a:spLocks noGrp="1"/>
          </p:cNvSpPr>
          <p:nvPr>
            <p:ph type="title"/>
          </p:nvPr>
        </p:nvSpPr>
        <p:spPr/>
        <p:txBody>
          <a:bodyPr/>
          <a:lstStyle/>
          <a:p>
            <a:endParaRPr lang="en-US" dirty="0"/>
          </a:p>
        </p:txBody>
      </p:sp>
      <p:sp>
        <p:nvSpPr>
          <p:cNvPr id="6" name="TextBox 5"/>
          <p:cNvSpPr txBox="1"/>
          <p:nvPr/>
        </p:nvSpPr>
        <p:spPr>
          <a:xfrm>
            <a:off x="152400" y="304800"/>
            <a:ext cx="4114800" cy="7478970"/>
          </a:xfrm>
          <a:prstGeom prst="rect">
            <a:avLst/>
          </a:prstGeom>
          <a:noFill/>
        </p:spPr>
        <p:txBody>
          <a:bodyPr wrap="square" rtlCol="0">
            <a:spAutoFit/>
          </a:bodyPr>
          <a:lstStyle/>
          <a:p>
            <a:r>
              <a:rPr lang="en-US" sz="6000" b="1" dirty="0">
                <a:solidFill>
                  <a:srgbClr val="FFC000"/>
                </a:solidFill>
                <a:effectLst>
                  <a:outerShdw blurRad="38100" dist="38100" dir="2700000" algn="tl">
                    <a:srgbClr val="000000">
                      <a:alpha val="43137"/>
                    </a:srgbClr>
                  </a:outerShdw>
                </a:effectLst>
              </a:rPr>
              <a:t>Ambiguity means uncertainty, doubt, or something that is vague.</a:t>
            </a:r>
          </a:p>
          <a:p>
            <a:endParaRPr lang="en-US" sz="6000" b="1" dirty="0">
              <a:solidFill>
                <a:srgbClr val="FFC000"/>
              </a:solidFill>
            </a:endParaRPr>
          </a:p>
        </p:txBody>
      </p:sp>
    </p:spTree>
    <p:extLst>
      <p:ext uri="{BB962C8B-B14F-4D97-AF65-F5344CB8AC3E}">
        <p14:creationId xmlns:p14="http://schemas.microsoft.com/office/powerpoint/2010/main" val="34084665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609600"/>
          <a:ext cx="90678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400800" y="5562600"/>
            <a:ext cx="2971800" cy="1077218"/>
          </a:xfrm>
          <a:prstGeom prst="rect">
            <a:avLst/>
          </a:prstGeom>
          <a:noFill/>
        </p:spPr>
        <p:txBody>
          <a:bodyPr wrap="squar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Projection of Invulnerability</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6" name="Rectangle 5"/>
          <p:cNvSpPr/>
          <p:nvPr/>
        </p:nvSpPr>
        <p:spPr>
          <a:xfrm>
            <a:off x="6324600" y="4343400"/>
            <a:ext cx="3733800" cy="1077218"/>
          </a:xfrm>
          <a:prstGeom prst="rect">
            <a:avLst/>
          </a:prstGeom>
          <a:noFill/>
        </p:spPr>
        <p:txBody>
          <a:bodyPr wrap="squar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Artificial </a:t>
            </a:r>
          </a:p>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Harmony</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Rectangle 6"/>
          <p:cNvSpPr/>
          <p:nvPr/>
        </p:nvSpPr>
        <p:spPr>
          <a:xfrm>
            <a:off x="5943600" y="3124200"/>
            <a:ext cx="2819400" cy="584775"/>
          </a:xfrm>
          <a:prstGeom prst="rect">
            <a:avLst/>
          </a:prstGeom>
          <a:noFill/>
        </p:spPr>
        <p:txBody>
          <a:bodyPr wrap="square" lIns="91440" tIns="45720" rIns="91440" bIns="45720">
            <a:spAutoFit/>
          </a:bodyPr>
          <a:lstStyle/>
          <a:p>
            <a:pPr algn="ct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Ambiguity</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8" name="Rectangle 7"/>
          <p:cNvSpPr/>
          <p:nvPr/>
        </p:nvSpPr>
        <p:spPr>
          <a:xfrm>
            <a:off x="152400" y="5562600"/>
            <a:ext cx="2517805" cy="1077218"/>
          </a:xfrm>
          <a:prstGeom prst="rect">
            <a:avLst/>
          </a:prstGeom>
          <a:noFill/>
        </p:spPr>
        <p:txBody>
          <a:bodyPr wrap="non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Vulnerability</a:t>
            </a:r>
          </a:p>
          <a:p>
            <a:r>
              <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 Cor. 12:9-10</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9" name="Rectangle 8"/>
          <p:cNvSpPr/>
          <p:nvPr/>
        </p:nvSpPr>
        <p:spPr>
          <a:xfrm>
            <a:off x="152400" y="4343400"/>
            <a:ext cx="2290435" cy="1077218"/>
          </a:xfrm>
          <a:prstGeom prst="rect">
            <a:avLst/>
          </a:prstGeom>
          <a:noFill/>
        </p:spPr>
        <p:txBody>
          <a:bodyPr wrap="non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Authenticity</a:t>
            </a:r>
          </a:p>
          <a:p>
            <a:r>
              <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Acts 15:1-7</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Rectangle 9"/>
          <p:cNvSpPr/>
          <p:nvPr/>
        </p:nvSpPr>
        <p:spPr>
          <a:xfrm>
            <a:off x="152400" y="3124200"/>
            <a:ext cx="3581400" cy="584775"/>
          </a:xfrm>
          <a:prstGeom prst="rect">
            <a:avLst/>
          </a:prstGeom>
          <a:noFill/>
        </p:spPr>
        <p:txBody>
          <a:bodyPr wrap="squar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Clarity and Stability</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5" name="Rectangle 14"/>
          <p:cNvSpPr/>
          <p:nvPr/>
        </p:nvSpPr>
        <p:spPr>
          <a:xfrm>
            <a:off x="762000" y="0"/>
            <a:ext cx="7669279" cy="769441"/>
          </a:xfrm>
          <a:prstGeom prst="rect">
            <a:avLst/>
          </a:prstGeom>
          <a:noFill/>
        </p:spPr>
        <p:txBody>
          <a:bodyPr wrap="none" lIns="91440" tIns="45720" rIns="91440" bIns="45720">
            <a:spAutoFit/>
          </a:bodyPr>
          <a:lstStyle/>
          <a:p>
            <a:pPr algn="ctr"/>
            <a:r>
              <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The Five </a:t>
            </a:r>
            <a:r>
              <a:rPr lang="en-US" sz="44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Disfunctions</a:t>
            </a:r>
            <a:r>
              <a:rPr lang="en-US" sz="4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of </a:t>
            </a:r>
            <a:r>
              <a:rPr lang="en-US" sz="4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a:t>
            </a:r>
            <a:r>
              <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Team</a:t>
            </a:r>
          </a:p>
        </p:txBody>
      </p:sp>
      <p:sp>
        <p:nvSpPr>
          <p:cNvPr id="17" name="Rectangle 16"/>
          <p:cNvSpPr/>
          <p:nvPr/>
        </p:nvSpPr>
        <p:spPr>
          <a:xfrm>
            <a:off x="2971800" y="5715000"/>
            <a:ext cx="3124200" cy="61555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Absence of trust </a:t>
            </a:r>
          </a:p>
        </p:txBody>
      </p:sp>
      <p:sp>
        <p:nvSpPr>
          <p:cNvPr id="18" name="Rectangle 17"/>
          <p:cNvSpPr/>
          <p:nvPr/>
        </p:nvSpPr>
        <p:spPr>
          <a:xfrm>
            <a:off x="2971800" y="4572000"/>
            <a:ext cx="3124200" cy="61555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Fear of conflict </a:t>
            </a:r>
          </a:p>
        </p:txBody>
      </p:sp>
      <p:sp>
        <p:nvSpPr>
          <p:cNvPr id="19" name="Rectangle 18"/>
          <p:cNvSpPr/>
          <p:nvPr/>
        </p:nvSpPr>
        <p:spPr>
          <a:xfrm>
            <a:off x="2895600" y="3048000"/>
            <a:ext cx="3124200" cy="113877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Lack of commitment </a:t>
            </a:r>
          </a:p>
        </p:txBody>
      </p:sp>
      <p:sp>
        <p:nvSpPr>
          <p:cNvPr id="13" name="Rectangle 12"/>
          <p:cNvSpPr/>
          <p:nvPr/>
        </p:nvSpPr>
        <p:spPr>
          <a:xfrm>
            <a:off x="152400" y="3581400"/>
            <a:ext cx="3657600" cy="584775"/>
          </a:xfrm>
          <a:prstGeom prst="rect">
            <a:avLst/>
          </a:prstGeom>
          <a:noFill/>
        </p:spPr>
        <p:txBody>
          <a:bodyPr wrap="squar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 Cor. 3:8</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1042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 calcmode="lin" valueType="num">
                                      <p:cBhvr additive="base">
                                        <p:cTn id="3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P spid="7" grpId="0"/>
      <p:bldP spid="8" grpId="0"/>
      <p:bldP spid="10" grpId="0" build="allAtOnce"/>
      <p:bldP spid="15" grpId="0"/>
      <p:bldP spid="17" grpId="0"/>
      <p:bldP spid="18" grpId="0"/>
      <p:bldP spid="19" grpId="0"/>
      <p:bldP spid="13" grpId="0" build="allAtOnce"/>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590800" y="3276600"/>
            <a:ext cx="6477000" cy="2895600"/>
          </a:xfrm>
        </p:spPr>
        <p:txBody>
          <a:bodyPr>
            <a:noAutofit/>
          </a:bodyPr>
          <a:lstStyle/>
          <a:p>
            <a:r>
              <a:rPr lang="en-US" sz="5400" b="1" baseline="30000" dirty="0">
                <a:solidFill>
                  <a:srgbClr val="46CE02"/>
                </a:solidFill>
              </a:rPr>
              <a:t>8 </a:t>
            </a:r>
            <a:r>
              <a:rPr lang="en-US" sz="5400" dirty="0">
                <a:solidFill>
                  <a:srgbClr val="46CE02"/>
                </a:solidFill>
              </a:rPr>
              <a:t>The one who plants and the one who waters have one purpose, and they will each be rewarded according to their own </a:t>
            </a:r>
            <a:r>
              <a:rPr lang="en-US" sz="5400" dirty="0" err="1" smtClean="0">
                <a:solidFill>
                  <a:srgbClr val="46CE02"/>
                </a:solidFill>
              </a:rPr>
              <a:t>labour</a:t>
            </a:r>
            <a:r>
              <a:rPr lang="en-US" sz="5400" dirty="0">
                <a:solidFill>
                  <a:srgbClr val="46CE02"/>
                </a:solidFill>
              </a:rPr>
              <a:t>.</a:t>
            </a:r>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0"/>
            <a:ext cx="1066800" cy="2939266"/>
          </a:xfrm>
          <a:prstGeom prst="rect">
            <a:avLst/>
          </a:prstGeom>
          <a:noFill/>
        </p:spPr>
        <p:txBody>
          <a:bodyPr wrap="square" rtlCol="0">
            <a:spAutoFit/>
          </a:bodyPr>
          <a:lstStyle/>
          <a:p>
            <a:r>
              <a:rPr lang="en-US" sz="18500" dirty="0">
                <a:effectLst>
                  <a:outerShdw blurRad="38100" dist="38100" dir="2700000" algn="tl">
                    <a:srgbClr val="000000">
                      <a:alpha val="43137"/>
                    </a:srgbClr>
                  </a:outerShdw>
                </a:effectLst>
                <a:latin typeface="Algerian" pitchFamily="82" charset="0"/>
                <a:ea typeface="Gungsuh" pitchFamily="18" charset="-127"/>
              </a:rPr>
              <a:t>3</a:t>
            </a:r>
          </a:p>
        </p:txBody>
      </p:sp>
      <p:sp>
        <p:nvSpPr>
          <p:cNvPr id="2" name="TextBox 1"/>
          <p:cNvSpPr txBox="1"/>
          <p:nvPr/>
        </p:nvSpPr>
        <p:spPr>
          <a:xfrm>
            <a:off x="457200" y="2438400"/>
            <a:ext cx="2031325" cy="4169836"/>
          </a:xfrm>
          <a:prstGeom prst="rect">
            <a:avLst/>
          </a:prstGeom>
          <a:noFill/>
        </p:spPr>
        <p:txBody>
          <a:bodyPr vert="vert270" wrap="square" rtlCol="0">
            <a:spAutoFit/>
          </a:bodyPr>
          <a:lstStyle/>
          <a:p>
            <a:r>
              <a:rPr lang="en-US" sz="6000" dirty="0">
                <a:solidFill>
                  <a:srgbClr val="46CE02"/>
                </a:solidFill>
              </a:rPr>
              <a:t>I Corinthians </a:t>
            </a:r>
          </a:p>
          <a:p>
            <a:r>
              <a:rPr lang="en-US" sz="6000" dirty="0">
                <a:solidFill>
                  <a:srgbClr val="46CE02"/>
                </a:solidFill>
              </a:rPr>
              <a:t>3:8</a:t>
            </a:r>
            <a:endParaRPr lang="en-US" sz="6000" dirty="0">
              <a:solidFill>
                <a:srgbClr val="92D050"/>
              </a:solidFill>
            </a:endParaRPr>
          </a:p>
        </p:txBody>
      </p:sp>
    </p:spTree>
    <p:extLst>
      <p:ext uri="{BB962C8B-B14F-4D97-AF65-F5344CB8AC3E}">
        <p14:creationId xmlns:p14="http://schemas.microsoft.com/office/powerpoint/2010/main" val="420043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514600" y="3048001"/>
            <a:ext cx="6277428" cy="2895600"/>
          </a:xfrm>
        </p:spPr>
        <p:txBody>
          <a:bodyPr>
            <a:noAutofit/>
          </a:bodyPr>
          <a:lstStyle/>
          <a:p>
            <a:r>
              <a:rPr lang="en-US" sz="4400" dirty="0">
                <a:solidFill>
                  <a:srgbClr val="46CE02"/>
                </a:solidFill>
              </a:rPr>
              <a:t>Lencioni says, </a:t>
            </a:r>
          </a:p>
          <a:p>
            <a:r>
              <a:rPr lang="en-US" sz="4400" dirty="0">
                <a:solidFill>
                  <a:srgbClr val="46CE02"/>
                </a:solidFill>
              </a:rPr>
              <a:t>In the context of a team, commitment is a function of two things</a:t>
            </a:r>
            <a:r>
              <a:rPr lang="en-US" sz="4400" dirty="0" smtClean="0">
                <a:solidFill>
                  <a:srgbClr val="46CE02"/>
                </a:solidFill>
              </a:rPr>
              <a:t>: </a:t>
            </a:r>
            <a:r>
              <a:rPr lang="en-US" sz="4400" dirty="0">
                <a:solidFill>
                  <a:srgbClr val="46CE02"/>
                </a:solidFill>
              </a:rPr>
              <a:t>clarity and buy-in. (207)</a:t>
            </a:r>
          </a:p>
          <a:p>
            <a:endParaRPr lang="en-US" sz="4400" dirty="0">
              <a:solidFill>
                <a:srgbClr val="46CE02"/>
              </a:solidFill>
            </a:endParaRPr>
          </a:p>
          <a:p>
            <a:r>
              <a:rPr lang="en-US" sz="4400" dirty="0">
                <a:solidFill>
                  <a:srgbClr val="46CE02"/>
                </a:solidFill>
              </a:rPr>
              <a:t>How do you get clarity and buy in?</a:t>
            </a:r>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0"/>
            <a:ext cx="1066800" cy="2939266"/>
          </a:xfrm>
          <a:prstGeom prst="rect">
            <a:avLst/>
          </a:prstGeom>
          <a:noFill/>
        </p:spPr>
        <p:txBody>
          <a:bodyPr wrap="square" rtlCol="0">
            <a:spAutoFit/>
          </a:bodyPr>
          <a:lstStyle/>
          <a:p>
            <a:r>
              <a:rPr lang="en-US" sz="18500" dirty="0">
                <a:effectLst>
                  <a:outerShdw blurRad="38100" dist="38100" dir="2700000" algn="tl">
                    <a:srgbClr val="000000">
                      <a:alpha val="43137"/>
                    </a:srgbClr>
                  </a:outerShdw>
                </a:effectLst>
                <a:latin typeface="Algerian" pitchFamily="82" charset="0"/>
                <a:ea typeface="Gungsuh" pitchFamily="18" charset="-127"/>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7113"/>
            <a:ext cx="9144000" cy="6015328"/>
          </a:xfrm>
          <a:prstGeom prst="rect">
            <a:avLst/>
          </a:prstGeom>
        </p:spPr>
      </p:pic>
      <p:sp>
        <p:nvSpPr>
          <p:cNvPr id="6" name="Text Placeholder 8"/>
          <p:cNvSpPr txBox="1">
            <a:spLocks/>
          </p:cNvSpPr>
          <p:nvPr/>
        </p:nvSpPr>
        <p:spPr>
          <a:xfrm>
            <a:off x="76200" y="-76200"/>
            <a:ext cx="9029700" cy="762000"/>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800" b="0" i="0" u="none" strike="noStrike" kern="1200" cap="none" spc="0" normalizeH="0" baseline="0" noProof="0" dirty="0">
                <a:ln>
                  <a:noFill/>
                </a:ln>
                <a:solidFill>
                  <a:srgbClr val="46CE02"/>
                </a:solidFill>
                <a:effectLst/>
                <a:uLnTx/>
                <a:uFillTx/>
                <a:latin typeface="Calibri"/>
                <a:ea typeface="+mn-ea"/>
                <a:cs typeface="+mn-cs"/>
              </a:rPr>
              <a:t> 1.  Clear communication of </a:t>
            </a:r>
            <a:r>
              <a:rPr kumimoji="0" lang="en-US" sz="3800" b="0" i="0" u="none" strike="noStrike" kern="1200" cap="none" spc="0" normalizeH="0" baseline="0" noProof="0" dirty="0" smtClean="0">
                <a:ln>
                  <a:noFill/>
                </a:ln>
                <a:solidFill>
                  <a:srgbClr val="46CE02"/>
                </a:solidFill>
                <a:effectLst/>
                <a:uLnTx/>
                <a:uFillTx/>
                <a:latin typeface="Calibri"/>
                <a:ea typeface="+mn-ea"/>
                <a:cs typeface="+mn-cs"/>
              </a:rPr>
              <a:t>tasks/goals</a:t>
            </a:r>
            <a:r>
              <a:rPr kumimoji="0" lang="en-US" sz="3800" b="0" i="0" u="none" strike="noStrike" kern="1200" cap="none" spc="0" normalizeH="0" baseline="0" noProof="0" dirty="0">
                <a:ln>
                  <a:noFill/>
                </a:ln>
                <a:solidFill>
                  <a:srgbClr val="46CE02"/>
                </a:solidFill>
                <a:effectLst/>
                <a:uLnTx/>
                <a:uFillTx/>
                <a:latin typeface="Calibri"/>
                <a:ea typeface="+mn-ea"/>
                <a:cs typeface="+mn-cs"/>
              </a:rPr>
              <a:t>. </a:t>
            </a:r>
          </a:p>
        </p:txBody>
      </p:sp>
    </p:spTree>
    <p:extLst>
      <p:ext uri="{BB962C8B-B14F-4D97-AF65-F5344CB8AC3E}">
        <p14:creationId xmlns:p14="http://schemas.microsoft.com/office/powerpoint/2010/main" val="2842103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609600"/>
          <a:ext cx="90678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p:cNvSpPr/>
          <p:nvPr/>
        </p:nvSpPr>
        <p:spPr>
          <a:xfrm>
            <a:off x="0" y="381000"/>
            <a:ext cx="9144000" cy="8279190"/>
          </a:xfrm>
          <a:prstGeom prst="rect">
            <a:avLst/>
          </a:prstGeom>
          <a:noFill/>
        </p:spPr>
        <p:txBody>
          <a:bodyPr wrap="square" lIns="91440" tIns="45720" rIns="91440" bIns="45720">
            <a:spAutoFit/>
          </a:bodyPr>
          <a:lstStyle/>
          <a:p>
            <a:pPr algn="ctr"/>
            <a:r>
              <a:rPr lang="en-US" sz="127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The Five </a:t>
            </a:r>
          </a:p>
          <a:p>
            <a:pPr algn="ctr"/>
            <a:r>
              <a:rPr lang="en-US" sz="127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Disfunctions</a:t>
            </a:r>
            <a:r>
              <a:rPr lang="en-US" sz="127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endParaRPr lang="en-US" sz="127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a:p>
            <a:pPr algn="ctr"/>
            <a:r>
              <a:rPr lang="en-US" sz="127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of </a:t>
            </a:r>
            <a:r>
              <a:rPr lang="en-US" sz="127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a:t>
            </a:r>
            <a:r>
              <a:rPr lang="en-US" sz="127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Team</a:t>
            </a:r>
          </a:p>
          <a:p>
            <a:pPr algn="ctr"/>
            <a:r>
              <a:rPr lang="en-US" sz="2800" dirty="0">
                <a:solidFill>
                  <a:schemeClr val="tx2">
                    <a:lumMod val="75000"/>
                  </a:schemeClr>
                </a:solidFill>
                <a:effectLst>
                  <a:outerShdw blurRad="38100" dist="38100" dir="2700000" algn="tl">
                    <a:srgbClr val="000000">
                      <a:alpha val="43137"/>
                    </a:srgbClr>
                  </a:outerShdw>
                </a:effectLst>
              </a:rPr>
              <a:t>Adapted from Patrick </a:t>
            </a:r>
            <a:r>
              <a:rPr lang="en-US" sz="2800" dirty="0" err="1">
                <a:solidFill>
                  <a:schemeClr val="tx2">
                    <a:lumMod val="75000"/>
                  </a:schemeClr>
                </a:solidFill>
                <a:effectLst>
                  <a:outerShdw blurRad="38100" dist="38100" dir="2700000" algn="tl">
                    <a:srgbClr val="000000">
                      <a:alpha val="43137"/>
                    </a:srgbClr>
                  </a:outerShdw>
                </a:effectLst>
              </a:rPr>
              <a:t>Lencioni’s</a:t>
            </a:r>
            <a:r>
              <a:rPr lang="en-US" sz="2800" dirty="0">
                <a:solidFill>
                  <a:schemeClr val="tx2">
                    <a:lumMod val="75000"/>
                  </a:schemeClr>
                </a:solidFill>
                <a:effectLst>
                  <a:outerShdw blurRad="38100" dist="38100" dir="2700000" algn="tl">
                    <a:srgbClr val="000000">
                      <a:alpha val="43137"/>
                    </a:srgbClr>
                  </a:outerShdw>
                </a:effectLst>
              </a:rPr>
              <a:t> book of the same name </a:t>
            </a:r>
          </a:p>
          <a:p>
            <a:pPr algn="ctr"/>
            <a:endParaRPr lang="en-US" sz="127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610" y="838201"/>
            <a:ext cx="9350610" cy="6081548"/>
          </a:xfrm>
          <a:prstGeom prst="rect">
            <a:avLst/>
          </a:prstGeom>
        </p:spPr>
      </p:pic>
      <p:sp>
        <p:nvSpPr>
          <p:cNvPr id="6" name="Text Placeholder 8"/>
          <p:cNvSpPr txBox="1">
            <a:spLocks/>
          </p:cNvSpPr>
          <p:nvPr/>
        </p:nvSpPr>
        <p:spPr>
          <a:xfrm>
            <a:off x="304800" y="0"/>
            <a:ext cx="7315200" cy="762000"/>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800" b="0" i="0" u="none" strike="noStrike" kern="1200" cap="none" spc="0" normalizeH="0" baseline="0" noProof="0" dirty="0">
                <a:ln>
                  <a:noFill/>
                </a:ln>
                <a:solidFill>
                  <a:srgbClr val="46CE02"/>
                </a:solidFill>
                <a:effectLst/>
                <a:uLnTx/>
                <a:uFillTx/>
                <a:latin typeface="Calibri"/>
                <a:ea typeface="+mn-ea"/>
                <a:cs typeface="+mn-cs"/>
              </a:rPr>
              <a:t>2.  Avoid the curse of knowledge.</a:t>
            </a:r>
          </a:p>
        </p:txBody>
      </p:sp>
    </p:spTree>
    <p:extLst>
      <p:ext uri="{BB962C8B-B14F-4D97-AF65-F5344CB8AC3E}">
        <p14:creationId xmlns:p14="http://schemas.microsoft.com/office/powerpoint/2010/main" val="12206177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978270"/>
            <a:ext cx="9296400" cy="6343698"/>
          </a:xfrm>
          <a:prstGeom prst="rect">
            <a:avLst/>
          </a:prstGeom>
        </p:spPr>
      </p:pic>
      <p:sp>
        <p:nvSpPr>
          <p:cNvPr id="6" name="Text Placeholder 8"/>
          <p:cNvSpPr txBox="1">
            <a:spLocks/>
          </p:cNvSpPr>
          <p:nvPr/>
        </p:nvSpPr>
        <p:spPr>
          <a:xfrm>
            <a:off x="304800" y="0"/>
            <a:ext cx="7315200" cy="762000"/>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800" b="0" i="0" u="none" strike="noStrike" kern="1200" cap="none" spc="0" normalizeH="0" baseline="0" noProof="0" dirty="0">
                <a:ln>
                  <a:noFill/>
                </a:ln>
                <a:solidFill>
                  <a:srgbClr val="46CE02"/>
                </a:solidFill>
                <a:effectLst/>
                <a:uLnTx/>
                <a:uFillTx/>
                <a:latin typeface="Calibri"/>
                <a:ea typeface="+mn-ea"/>
                <a:cs typeface="+mn-cs"/>
              </a:rPr>
              <a:t>2.  Avoid the curse of knowledge.</a:t>
            </a:r>
          </a:p>
        </p:txBody>
      </p:sp>
    </p:spTree>
    <p:extLst>
      <p:ext uri="{BB962C8B-B14F-4D97-AF65-F5344CB8AC3E}">
        <p14:creationId xmlns:p14="http://schemas.microsoft.com/office/powerpoint/2010/main" val="22327013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667000" y="3733800"/>
            <a:ext cx="6477000" cy="3352800"/>
          </a:xfrm>
        </p:spPr>
        <p:txBody>
          <a:bodyPr>
            <a:noAutofit/>
          </a:bodyPr>
          <a:lstStyle/>
          <a:p>
            <a:r>
              <a:rPr lang="en-US" sz="3700" dirty="0">
                <a:solidFill>
                  <a:srgbClr val="46CE02"/>
                </a:solidFill>
              </a:rPr>
              <a:t>Great teams make clear and timely decisions and move forward with complete buy-in from every member of the team, even those who voted against the decision.  They leave meetings confident that no one on the team is quietly harboring doubts about whether to support the actions agreed on.</a:t>
            </a:r>
          </a:p>
          <a:p>
            <a:r>
              <a:rPr lang="en-US" sz="3700" dirty="0" err="1">
                <a:solidFill>
                  <a:srgbClr val="46CE02"/>
                </a:solidFill>
              </a:rPr>
              <a:t>Lencioni</a:t>
            </a:r>
            <a:r>
              <a:rPr lang="en-US" sz="3700" dirty="0">
                <a:solidFill>
                  <a:srgbClr val="46CE02"/>
                </a:solidFill>
              </a:rPr>
              <a:t>, p. 207</a:t>
            </a:r>
            <a:r>
              <a:rPr lang="en-US" sz="3700" dirty="0">
                <a:solidFill>
                  <a:srgbClr val="92D050"/>
                </a:solidFill>
              </a:rPr>
              <a:t>.</a:t>
            </a:r>
          </a:p>
          <a:p>
            <a:endParaRPr lang="en-US" sz="3400" dirty="0">
              <a:solidFill>
                <a:srgbClr val="46CE02"/>
              </a:solidFill>
            </a:endParaRPr>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0"/>
            <a:ext cx="1066800" cy="29392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5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lgerian" pitchFamily="82" charset="0"/>
                <a:ea typeface="Gungsuh" pitchFamily="18" charset="-127"/>
                <a:cs typeface="+mn-cs"/>
              </a:rPr>
              <a:t>3</a:t>
            </a:r>
          </a:p>
        </p:txBody>
      </p:sp>
    </p:spTree>
    <p:extLst>
      <p:ext uri="{BB962C8B-B14F-4D97-AF65-F5344CB8AC3E}">
        <p14:creationId xmlns:p14="http://schemas.microsoft.com/office/powerpoint/2010/main" val="152792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667000" y="4495800"/>
            <a:ext cx="6477000" cy="2895600"/>
          </a:xfrm>
        </p:spPr>
        <p:txBody>
          <a:bodyPr>
            <a:noAutofit/>
          </a:bodyPr>
          <a:lstStyle/>
          <a:p>
            <a:r>
              <a:rPr lang="en-US" sz="3200" dirty="0">
                <a:solidFill>
                  <a:srgbClr val="46CE02"/>
                </a:solidFill>
              </a:rPr>
              <a:t>A team that commits…</a:t>
            </a:r>
          </a:p>
          <a:p>
            <a:pPr marL="457200" lvl="0" indent="-457200">
              <a:buFont typeface="Arial" panose="020B0604020202020204" pitchFamily="34" charset="0"/>
              <a:buChar char="•"/>
            </a:pPr>
            <a:r>
              <a:rPr lang="en-US" sz="3200" dirty="0">
                <a:solidFill>
                  <a:srgbClr val="46CE02"/>
                </a:solidFill>
              </a:rPr>
              <a:t>Creates clarity around direction and priorities, </a:t>
            </a:r>
          </a:p>
          <a:p>
            <a:pPr marL="457200" lvl="0" indent="-457200">
              <a:buFont typeface="Arial" panose="020B0604020202020204" pitchFamily="34" charset="0"/>
              <a:buChar char="•"/>
            </a:pPr>
            <a:r>
              <a:rPr lang="en-US" sz="3200" dirty="0">
                <a:solidFill>
                  <a:srgbClr val="46CE02"/>
                </a:solidFill>
              </a:rPr>
              <a:t>Aligns the entire team around common objectives, </a:t>
            </a:r>
          </a:p>
          <a:p>
            <a:pPr marL="457200" lvl="0" indent="-457200">
              <a:buFont typeface="Arial" panose="020B0604020202020204" pitchFamily="34" charset="0"/>
              <a:buChar char="•"/>
            </a:pPr>
            <a:r>
              <a:rPr lang="en-US" sz="3200" dirty="0">
                <a:solidFill>
                  <a:srgbClr val="46CE02"/>
                </a:solidFill>
              </a:rPr>
              <a:t>Develops an ability to learn from mistakes, </a:t>
            </a:r>
          </a:p>
          <a:p>
            <a:pPr marL="457200" lvl="0" indent="-457200">
              <a:buFont typeface="Arial" panose="020B0604020202020204" pitchFamily="34" charset="0"/>
              <a:buChar char="•"/>
            </a:pPr>
            <a:r>
              <a:rPr lang="en-US" sz="3200" dirty="0">
                <a:solidFill>
                  <a:srgbClr val="46CE02"/>
                </a:solidFill>
              </a:rPr>
              <a:t>Takes advantage of opportunities, </a:t>
            </a:r>
          </a:p>
          <a:p>
            <a:pPr marL="457200" lvl="0" indent="-457200">
              <a:buFont typeface="Arial" panose="020B0604020202020204" pitchFamily="34" charset="0"/>
              <a:buChar char="•"/>
            </a:pPr>
            <a:r>
              <a:rPr lang="en-US" sz="3200" dirty="0">
                <a:solidFill>
                  <a:srgbClr val="46CE02"/>
                </a:solidFill>
              </a:rPr>
              <a:t>Moves forward without hesitation,</a:t>
            </a:r>
          </a:p>
          <a:p>
            <a:pPr marL="457200" lvl="0" indent="-457200">
              <a:buFont typeface="Arial" panose="020B0604020202020204" pitchFamily="34" charset="0"/>
              <a:buChar char="•"/>
            </a:pPr>
            <a:r>
              <a:rPr lang="en-US" sz="3200" dirty="0">
                <a:solidFill>
                  <a:srgbClr val="46CE02"/>
                </a:solidFill>
              </a:rPr>
              <a:t>Changes direction without hesitation or guilt. </a:t>
            </a:r>
            <a:r>
              <a:rPr lang="en-US" sz="3600" dirty="0">
                <a:solidFill>
                  <a:srgbClr val="46CE02"/>
                </a:solidFill>
              </a:rPr>
              <a:t/>
            </a:r>
            <a:br>
              <a:rPr lang="en-US" sz="3600" dirty="0">
                <a:solidFill>
                  <a:srgbClr val="46CE02"/>
                </a:solidFill>
              </a:rPr>
            </a:br>
            <a:endParaRPr lang="en-US" sz="2400" dirty="0">
              <a:solidFill>
                <a:srgbClr val="46CE02"/>
              </a:solidFill>
            </a:endParaRPr>
          </a:p>
          <a:p>
            <a:r>
              <a:rPr lang="en-US" sz="2400" dirty="0" err="1">
                <a:solidFill>
                  <a:srgbClr val="46CE02"/>
                </a:solidFill>
              </a:rPr>
              <a:t>Lencioni</a:t>
            </a:r>
            <a:r>
              <a:rPr lang="en-US" sz="2400" dirty="0">
                <a:solidFill>
                  <a:srgbClr val="46CE02"/>
                </a:solidFill>
              </a:rPr>
              <a:t>, p. 209.</a:t>
            </a:r>
          </a:p>
          <a:p>
            <a:endParaRPr lang="en-US" sz="3400" dirty="0">
              <a:solidFill>
                <a:srgbClr val="46CE02"/>
              </a:solidFill>
            </a:endParaRPr>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0"/>
            <a:ext cx="1066800" cy="2939266"/>
          </a:xfrm>
          <a:prstGeom prst="rect">
            <a:avLst/>
          </a:prstGeom>
          <a:noFill/>
        </p:spPr>
        <p:txBody>
          <a:bodyPr wrap="square" rtlCol="0">
            <a:spAutoFit/>
          </a:bodyPr>
          <a:lstStyle/>
          <a:p>
            <a:r>
              <a:rPr lang="en-US" sz="18500" dirty="0">
                <a:effectLst>
                  <a:outerShdw blurRad="38100" dist="38100" dir="2700000" algn="tl">
                    <a:srgbClr val="000000">
                      <a:alpha val="43137"/>
                    </a:srgbClr>
                  </a:outerShdw>
                </a:effectLst>
                <a:latin typeface="Algerian" pitchFamily="82" charset="0"/>
                <a:ea typeface="Gungsuh" pitchFamily="18" charset="-127"/>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4" presetClass="entr" presetSubtype="0" accel="10000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p:cTn id="11" dur="500" fill="hold"/>
                                        <p:tgtEl>
                                          <p:spTgt spid="9">
                                            <p:txEl>
                                              <p:pRg st="1" end="1"/>
                                            </p:txEl>
                                          </p:spTgt>
                                        </p:tgtEl>
                                        <p:attrNameLst>
                                          <p:attrName>ppt_w</p:attrName>
                                        </p:attrNameLst>
                                      </p:cBhvr>
                                      <p:tavLst>
                                        <p:tav tm="0">
                                          <p:val>
                                            <p:strVal val="#ppt_w*0.05"/>
                                          </p:val>
                                        </p:tav>
                                        <p:tav tm="100000">
                                          <p:val>
                                            <p:strVal val="#ppt_w"/>
                                          </p:val>
                                        </p:tav>
                                      </p:tavLst>
                                    </p:anim>
                                    <p:anim calcmode="lin" valueType="num">
                                      <p:cBhvr>
                                        <p:cTn id="12" dur="500" fill="hold"/>
                                        <p:tgtEl>
                                          <p:spTgt spid="9">
                                            <p:txEl>
                                              <p:pRg st="1" end="1"/>
                                            </p:txEl>
                                          </p:spTgt>
                                        </p:tgtEl>
                                        <p:attrNameLst>
                                          <p:attrName>ppt_h</p:attrName>
                                        </p:attrNameLst>
                                      </p:cBhvr>
                                      <p:tavLst>
                                        <p:tav tm="0">
                                          <p:val>
                                            <p:strVal val="#ppt_h"/>
                                          </p:val>
                                        </p:tav>
                                        <p:tav tm="100000">
                                          <p:val>
                                            <p:strVal val="#ppt_h"/>
                                          </p:val>
                                        </p:tav>
                                      </p:tavLst>
                                    </p:anim>
                                    <p:anim calcmode="lin" valueType="num">
                                      <p:cBhvr>
                                        <p:cTn id="13" dur="500" fill="hold"/>
                                        <p:tgtEl>
                                          <p:spTgt spid="9">
                                            <p:txEl>
                                              <p:pRg st="1" end="1"/>
                                            </p:txEl>
                                          </p:spTgt>
                                        </p:tgtEl>
                                        <p:attrNameLst>
                                          <p:attrName>ppt_x</p:attrName>
                                        </p:attrNameLst>
                                      </p:cBhvr>
                                      <p:tavLst>
                                        <p:tav tm="0">
                                          <p:val>
                                            <p:strVal val="#ppt_x-.2"/>
                                          </p:val>
                                        </p:tav>
                                        <p:tav tm="100000">
                                          <p:val>
                                            <p:strVal val="#ppt_x"/>
                                          </p:val>
                                        </p:tav>
                                      </p:tavLst>
                                    </p:anim>
                                    <p:anim calcmode="lin" valueType="num">
                                      <p:cBhvr>
                                        <p:cTn id="14" dur="500" fill="hold"/>
                                        <p:tgtEl>
                                          <p:spTgt spid="9">
                                            <p:txEl>
                                              <p:pRg st="1" end="1"/>
                                            </p:txEl>
                                          </p:spTgt>
                                        </p:tgtEl>
                                        <p:attrNameLst>
                                          <p:attrName>ppt_y</p:attrName>
                                        </p:attrNameLst>
                                      </p:cBhvr>
                                      <p:tavLst>
                                        <p:tav tm="0">
                                          <p:val>
                                            <p:strVal val="#ppt_y"/>
                                          </p:val>
                                        </p:tav>
                                        <p:tav tm="100000">
                                          <p:val>
                                            <p:strVal val="#ppt_y"/>
                                          </p:val>
                                        </p:tav>
                                      </p:tavLst>
                                    </p:anim>
                                    <p:animEffect transition="in" filter="fade">
                                      <p:cBhvr>
                                        <p:cTn id="15" dur="5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4" presetClass="entr" presetSubtype="0" accel="100000"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 calcmode="lin" valueType="num">
                                      <p:cBhvr>
                                        <p:cTn id="20" dur="500" fill="hold"/>
                                        <p:tgtEl>
                                          <p:spTgt spid="9">
                                            <p:txEl>
                                              <p:pRg st="2" end="2"/>
                                            </p:txEl>
                                          </p:spTgt>
                                        </p:tgtEl>
                                        <p:attrNameLst>
                                          <p:attrName>ppt_w</p:attrName>
                                        </p:attrNameLst>
                                      </p:cBhvr>
                                      <p:tavLst>
                                        <p:tav tm="0">
                                          <p:val>
                                            <p:strVal val="#ppt_w*0.05"/>
                                          </p:val>
                                        </p:tav>
                                        <p:tav tm="100000">
                                          <p:val>
                                            <p:strVal val="#ppt_w"/>
                                          </p:val>
                                        </p:tav>
                                      </p:tavLst>
                                    </p:anim>
                                    <p:anim calcmode="lin" valueType="num">
                                      <p:cBhvr>
                                        <p:cTn id="21" dur="500" fill="hold"/>
                                        <p:tgtEl>
                                          <p:spTgt spid="9">
                                            <p:txEl>
                                              <p:pRg st="2" end="2"/>
                                            </p:txEl>
                                          </p:spTgt>
                                        </p:tgtEl>
                                        <p:attrNameLst>
                                          <p:attrName>ppt_h</p:attrName>
                                        </p:attrNameLst>
                                      </p:cBhvr>
                                      <p:tavLst>
                                        <p:tav tm="0">
                                          <p:val>
                                            <p:strVal val="#ppt_h"/>
                                          </p:val>
                                        </p:tav>
                                        <p:tav tm="100000">
                                          <p:val>
                                            <p:strVal val="#ppt_h"/>
                                          </p:val>
                                        </p:tav>
                                      </p:tavLst>
                                    </p:anim>
                                    <p:anim calcmode="lin" valueType="num">
                                      <p:cBhvr>
                                        <p:cTn id="22" dur="500" fill="hold"/>
                                        <p:tgtEl>
                                          <p:spTgt spid="9">
                                            <p:txEl>
                                              <p:pRg st="2" end="2"/>
                                            </p:txEl>
                                          </p:spTgt>
                                        </p:tgtEl>
                                        <p:attrNameLst>
                                          <p:attrName>ppt_x</p:attrName>
                                        </p:attrNameLst>
                                      </p:cBhvr>
                                      <p:tavLst>
                                        <p:tav tm="0">
                                          <p:val>
                                            <p:strVal val="#ppt_x-.2"/>
                                          </p:val>
                                        </p:tav>
                                        <p:tav tm="100000">
                                          <p:val>
                                            <p:strVal val="#ppt_x"/>
                                          </p:val>
                                        </p:tav>
                                      </p:tavLst>
                                    </p:anim>
                                    <p:anim calcmode="lin" valueType="num">
                                      <p:cBhvr>
                                        <p:cTn id="23" dur="500" fill="hold"/>
                                        <p:tgtEl>
                                          <p:spTgt spid="9">
                                            <p:txEl>
                                              <p:pRg st="2" end="2"/>
                                            </p:txEl>
                                          </p:spTgt>
                                        </p:tgtEl>
                                        <p:attrNameLst>
                                          <p:attrName>ppt_y</p:attrName>
                                        </p:attrNameLst>
                                      </p:cBhvr>
                                      <p:tavLst>
                                        <p:tav tm="0">
                                          <p:val>
                                            <p:strVal val="#ppt_y"/>
                                          </p:val>
                                        </p:tav>
                                        <p:tav tm="100000">
                                          <p:val>
                                            <p:strVal val="#ppt_y"/>
                                          </p:val>
                                        </p:tav>
                                      </p:tavLst>
                                    </p:anim>
                                    <p:animEffect transition="in" filter="fade">
                                      <p:cBhvr>
                                        <p:cTn id="24" dur="500"/>
                                        <p:tgtEl>
                                          <p:spTgt spid="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4" presetClass="entr" presetSubtype="0" accel="100000" fill="hold" nodeType="click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 calcmode="lin" valueType="num">
                                      <p:cBhvr>
                                        <p:cTn id="29" dur="500" fill="hold"/>
                                        <p:tgtEl>
                                          <p:spTgt spid="9">
                                            <p:txEl>
                                              <p:pRg st="3" end="3"/>
                                            </p:txEl>
                                          </p:spTgt>
                                        </p:tgtEl>
                                        <p:attrNameLst>
                                          <p:attrName>ppt_w</p:attrName>
                                        </p:attrNameLst>
                                      </p:cBhvr>
                                      <p:tavLst>
                                        <p:tav tm="0">
                                          <p:val>
                                            <p:strVal val="#ppt_w*0.05"/>
                                          </p:val>
                                        </p:tav>
                                        <p:tav tm="100000">
                                          <p:val>
                                            <p:strVal val="#ppt_w"/>
                                          </p:val>
                                        </p:tav>
                                      </p:tavLst>
                                    </p:anim>
                                    <p:anim calcmode="lin" valueType="num">
                                      <p:cBhvr>
                                        <p:cTn id="30" dur="500" fill="hold"/>
                                        <p:tgtEl>
                                          <p:spTgt spid="9">
                                            <p:txEl>
                                              <p:pRg st="3" end="3"/>
                                            </p:txEl>
                                          </p:spTgt>
                                        </p:tgtEl>
                                        <p:attrNameLst>
                                          <p:attrName>ppt_h</p:attrName>
                                        </p:attrNameLst>
                                      </p:cBhvr>
                                      <p:tavLst>
                                        <p:tav tm="0">
                                          <p:val>
                                            <p:strVal val="#ppt_h"/>
                                          </p:val>
                                        </p:tav>
                                        <p:tav tm="100000">
                                          <p:val>
                                            <p:strVal val="#ppt_h"/>
                                          </p:val>
                                        </p:tav>
                                      </p:tavLst>
                                    </p:anim>
                                    <p:anim calcmode="lin" valueType="num">
                                      <p:cBhvr>
                                        <p:cTn id="31" dur="500" fill="hold"/>
                                        <p:tgtEl>
                                          <p:spTgt spid="9">
                                            <p:txEl>
                                              <p:pRg st="3" end="3"/>
                                            </p:txEl>
                                          </p:spTgt>
                                        </p:tgtEl>
                                        <p:attrNameLst>
                                          <p:attrName>ppt_x</p:attrName>
                                        </p:attrNameLst>
                                      </p:cBhvr>
                                      <p:tavLst>
                                        <p:tav tm="0">
                                          <p:val>
                                            <p:strVal val="#ppt_x-.2"/>
                                          </p:val>
                                        </p:tav>
                                        <p:tav tm="100000">
                                          <p:val>
                                            <p:strVal val="#ppt_x"/>
                                          </p:val>
                                        </p:tav>
                                      </p:tavLst>
                                    </p:anim>
                                    <p:anim calcmode="lin" valueType="num">
                                      <p:cBhvr>
                                        <p:cTn id="32" dur="500" fill="hold"/>
                                        <p:tgtEl>
                                          <p:spTgt spid="9">
                                            <p:txEl>
                                              <p:pRg st="3" end="3"/>
                                            </p:txEl>
                                          </p:spTgt>
                                        </p:tgtEl>
                                        <p:attrNameLst>
                                          <p:attrName>ppt_y</p:attrName>
                                        </p:attrNameLst>
                                      </p:cBhvr>
                                      <p:tavLst>
                                        <p:tav tm="0">
                                          <p:val>
                                            <p:strVal val="#ppt_y"/>
                                          </p:val>
                                        </p:tav>
                                        <p:tav tm="100000">
                                          <p:val>
                                            <p:strVal val="#ppt_y"/>
                                          </p:val>
                                        </p:tav>
                                      </p:tavLst>
                                    </p:anim>
                                    <p:animEffect transition="in" filter="fade">
                                      <p:cBhvr>
                                        <p:cTn id="33" dur="500"/>
                                        <p:tgtEl>
                                          <p:spTgt spid="9">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4" presetClass="entr" presetSubtype="0" accel="100000" fill="hold" nodeType="clickEffect">
                                  <p:stCondLst>
                                    <p:cond delay="0"/>
                                  </p:stCondLst>
                                  <p:childTnLst>
                                    <p:set>
                                      <p:cBhvr>
                                        <p:cTn id="37" dur="1" fill="hold">
                                          <p:stCondLst>
                                            <p:cond delay="0"/>
                                          </p:stCondLst>
                                        </p:cTn>
                                        <p:tgtEl>
                                          <p:spTgt spid="9">
                                            <p:txEl>
                                              <p:pRg st="4" end="4"/>
                                            </p:txEl>
                                          </p:spTgt>
                                        </p:tgtEl>
                                        <p:attrNameLst>
                                          <p:attrName>style.visibility</p:attrName>
                                        </p:attrNameLst>
                                      </p:cBhvr>
                                      <p:to>
                                        <p:strVal val="visible"/>
                                      </p:to>
                                    </p:set>
                                    <p:anim calcmode="lin" valueType="num">
                                      <p:cBhvr>
                                        <p:cTn id="38" dur="500" fill="hold"/>
                                        <p:tgtEl>
                                          <p:spTgt spid="9">
                                            <p:txEl>
                                              <p:pRg st="4" end="4"/>
                                            </p:txEl>
                                          </p:spTgt>
                                        </p:tgtEl>
                                        <p:attrNameLst>
                                          <p:attrName>ppt_w</p:attrName>
                                        </p:attrNameLst>
                                      </p:cBhvr>
                                      <p:tavLst>
                                        <p:tav tm="0">
                                          <p:val>
                                            <p:strVal val="#ppt_w*0.05"/>
                                          </p:val>
                                        </p:tav>
                                        <p:tav tm="100000">
                                          <p:val>
                                            <p:strVal val="#ppt_w"/>
                                          </p:val>
                                        </p:tav>
                                      </p:tavLst>
                                    </p:anim>
                                    <p:anim calcmode="lin" valueType="num">
                                      <p:cBhvr>
                                        <p:cTn id="39" dur="500" fill="hold"/>
                                        <p:tgtEl>
                                          <p:spTgt spid="9">
                                            <p:txEl>
                                              <p:pRg st="4" end="4"/>
                                            </p:txEl>
                                          </p:spTgt>
                                        </p:tgtEl>
                                        <p:attrNameLst>
                                          <p:attrName>ppt_h</p:attrName>
                                        </p:attrNameLst>
                                      </p:cBhvr>
                                      <p:tavLst>
                                        <p:tav tm="0">
                                          <p:val>
                                            <p:strVal val="#ppt_h"/>
                                          </p:val>
                                        </p:tav>
                                        <p:tav tm="100000">
                                          <p:val>
                                            <p:strVal val="#ppt_h"/>
                                          </p:val>
                                        </p:tav>
                                      </p:tavLst>
                                    </p:anim>
                                    <p:anim calcmode="lin" valueType="num">
                                      <p:cBhvr>
                                        <p:cTn id="40" dur="500" fill="hold"/>
                                        <p:tgtEl>
                                          <p:spTgt spid="9">
                                            <p:txEl>
                                              <p:pRg st="4" end="4"/>
                                            </p:txEl>
                                          </p:spTgt>
                                        </p:tgtEl>
                                        <p:attrNameLst>
                                          <p:attrName>ppt_x</p:attrName>
                                        </p:attrNameLst>
                                      </p:cBhvr>
                                      <p:tavLst>
                                        <p:tav tm="0">
                                          <p:val>
                                            <p:strVal val="#ppt_x-.2"/>
                                          </p:val>
                                        </p:tav>
                                        <p:tav tm="100000">
                                          <p:val>
                                            <p:strVal val="#ppt_x"/>
                                          </p:val>
                                        </p:tav>
                                      </p:tavLst>
                                    </p:anim>
                                    <p:anim calcmode="lin" valueType="num">
                                      <p:cBhvr>
                                        <p:cTn id="41" dur="500" fill="hold"/>
                                        <p:tgtEl>
                                          <p:spTgt spid="9">
                                            <p:txEl>
                                              <p:pRg st="4" end="4"/>
                                            </p:txEl>
                                          </p:spTgt>
                                        </p:tgtEl>
                                        <p:attrNameLst>
                                          <p:attrName>ppt_y</p:attrName>
                                        </p:attrNameLst>
                                      </p:cBhvr>
                                      <p:tavLst>
                                        <p:tav tm="0">
                                          <p:val>
                                            <p:strVal val="#ppt_y"/>
                                          </p:val>
                                        </p:tav>
                                        <p:tav tm="100000">
                                          <p:val>
                                            <p:strVal val="#ppt_y"/>
                                          </p:val>
                                        </p:tav>
                                      </p:tavLst>
                                    </p:anim>
                                    <p:animEffect transition="in" filter="fade">
                                      <p:cBhvr>
                                        <p:cTn id="42" dur="500"/>
                                        <p:tgtEl>
                                          <p:spTgt spid="9">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4" presetClass="entr" presetSubtype="0" accel="100000" fill="hold" nodeType="clickEffect">
                                  <p:stCondLst>
                                    <p:cond delay="0"/>
                                  </p:stCondLst>
                                  <p:childTnLst>
                                    <p:set>
                                      <p:cBhvr>
                                        <p:cTn id="46" dur="1" fill="hold">
                                          <p:stCondLst>
                                            <p:cond delay="0"/>
                                          </p:stCondLst>
                                        </p:cTn>
                                        <p:tgtEl>
                                          <p:spTgt spid="9">
                                            <p:txEl>
                                              <p:pRg st="5" end="5"/>
                                            </p:txEl>
                                          </p:spTgt>
                                        </p:tgtEl>
                                        <p:attrNameLst>
                                          <p:attrName>style.visibility</p:attrName>
                                        </p:attrNameLst>
                                      </p:cBhvr>
                                      <p:to>
                                        <p:strVal val="visible"/>
                                      </p:to>
                                    </p:set>
                                    <p:anim calcmode="lin" valueType="num">
                                      <p:cBhvr>
                                        <p:cTn id="47" dur="500" fill="hold"/>
                                        <p:tgtEl>
                                          <p:spTgt spid="9">
                                            <p:txEl>
                                              <p:pRg st="5" end="5"/>
                                            </p:txEl>
                                          </p:spTgt>
                                        </p:tgtEl>
                                        <p:attrNameLst>
                                          <p:attrName>ppt_w</p:attrName>
                                        </p:attrNameLst>
                                      </p:cBhvr>
                                      <p:tavLst>
                                        <p:tav tm="0">
                                          <p:val>
                                            <p:strVal val="#ppt_w*0.05"/>
                                          </p:val>
                                        </p:tav>
                                        <p:tav tm="100000">
                                          <p:val>
                                            <p:strVal val="#ppt_w"/>
                                          </p:val>
                                        </p:tav>
                                      </p:tavLst>
                                    </p:anim>
                                    <p:anim calcmode="lin" valueType="num">
                                      <p:cBhvr>
                                        <p:cTn id="48" dur="500" fill="hold"/>
                                        <p:tgtEl>
                                          <p:spTgt spid="9">
                                            <p:txEl>
                                              <p:pRg st="5" end="5"/>
                                            </p:txEl>
                                          </p:spTgt>
                                        </p:tgtEl>
                                        <p:attrNameLst>
                                          <p:attrName>ppt_h</p:attrName>
                                        </p:attrNameLst>
                                      </p:cBhvr>
                                      <p:tavLst>
                                        <p:tav tm="0">
                                          <p:val>
                                            <p:strVal val="#ppt_h"/>
                                          </p:val>
                                        </p:tav>
                                        <p:tav tm="100000">
                                          <p:val>
                                            <p:strVal val="#ppt_h"/>
                                          </p:val>
                                        </p:tav>
                                      </p:tavLst>
                                    </p:anim>
                                    <p:anim calcmode="lin" valueType="num">
                                      <p:cBhvr>
                                        <p:cTn id="49" dur="500" fill="hold"/>
                                        <p:tgtEl>
                                          <p:spTgt spid="9">
                                            <p:txEl>
                                              <p:pRg st="5" end="5"/>
                                            </p:txEl>
                                          </p:spTgt>
                                        </p:tgtEl>
                                        <p:attrNameLst>
                                          <p:attrName>ppt_x</p:attrName>
                                        </p:attrNameLst>
                                      </p:cBhvr>
                                      <p:tavLst>
                                        <p:tav tm="0">
                                          <p:val>
                                            <p:strVal val="#ppt_x-.2"/>
                                          </p:val>
                                        </p:tav>
                                        <p:tav tm="100000">
                                          <p:val>
                                            <p:strVal val="#ppt_x"/>
                                          </p:val>
                                        </p:tav>
                                      </p:tavLst>
                                    </p:anim>
                                    <p:anim calcmode="lin" valueType="num">
                                      <p:cBhvr>
                                        <p:cTn id="50" dur="500" fill="hold"/>
                                        <p:tgtEl>
                                          <p:spTgt spid="9">
                                            <p:txEl>
                                              <p:pRg st="5" end="5"/>
                                            </p:txEl>
                                          </p:spTgt>
                                        </p:tgtEl>
                                        <p:attrNameLst>
                                          <p:attrName>ppt_y</p:attrName>
                                        </p:attrNameLst>
                                      </p:cBhvr>
                                      <p:tavLst>
                                        <p:tav tm="0">
                                          <p:val>
                                            <p:strVal val="#ppt_y"/>
                                          </p:val>
                                        </p:tav>
                                        <p:tav tm="100000">
                                          <p:val>
                                            <p:strVal val="#ppt_y"/>
                                          </p:val>
                                        </p:tav>
                                      </p:tavLst>
                                    </p:anim>
                                    <p:animEffect transition="in" filter="fade">
                                      <p:cBhvr>
                                        <p:cTn id="51" dur="500"/>
                                        <p:tgtEl>
                                          <p:spTgt spid="9">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4" presetClass="entr" presetSubtype="0" accel="100000" fill="hold" nodeType="clickEffect">
                                  <p:stCondLst>
                                    <p:cond delay="0"/>
                                  </p:stCondLst>
                                  <p:childTnLst>
                                    <p:set>
                                      <p:cBhvr>
                                        <p:cTn id="55" dur="1" fill="hold">
                                          <p:stCondLst>
                                            <p:cond delay="0"/>
                                          </p:stCondLst>
                                        </p:cTn>
                                        <p:tgtEl>
                                          <p:spTgt spid="9">
                                            <p:txEl>
                                              <p:pRg st="6" end="6"/>
                                            </p:txEl>
                                          </p:spTgt>
                                        </p:tgtEl>
                                        <p:attrNameLst>
                                          <p:attrName>style.visibility</p:attrName>
                                        </p:attrNameLst>
                                      </p:cBhvr>
                                      <p:to>
                                        <p:strVal val="visible"/>
                                      </p:to>
                                    </p:set>
                                    <p:anim calcmode="lin" valueType="num">
                                      <p:cBhvr>
                                        <p:cTn id="56" dur="500" fill="hold"/>
                                        <p:tgtEl>
                                          <p:spTgt spid="9">
                                            <p:txEl>
                                              <p:pRg st="6" end="6"/>
                                            </p:txEl>
                                          </p:spTgt>
                                        </p:tgtEl>
                                        <p:attrNameLst>
                                          <p:attrName>ppt_w</p:attrName>
                                        </p:attrNameLst>
                                      </p:cBhvr>
                                      <p:tavLst>
                                        <p:tav tm="0">
                                          <p:val>
                                            <p:strVal val="#ppt_w*0.05"/>
                                          </p:val>
                                        </p:tav>
                                        <p:tav tm="100000">
                                          <p:val>
                                            <p:strVal val="#ppt_w"/>
                                          </p:val>
                                        </p:tav>
                                      </p:tavLst>
                                    </p:anim>
                                    <p:anim calcmode="lin" valueType="num">
                                      <p:cBhvr>
                                        <p:cTn id="57" dur="500" fill="hold"/>
                                        <p:tgtEl>
                                          <p:spTgt spid="9">
                                            <p:txEl>
                                              <p:pRg st="6" end="6"/>
                                            </p:txEl>
                                          </p:spTgt>
                                        </p:tgtEl>
                                        <p:attrNameLst>
                                          <p:attrName>ppt_h</p:attrName>
                                        </p:attrNameLst>
                                      </p:cBhvr>
                                      <p:tavLst>
                                        <p:tav tm="0">
                                          <p:val>
                                            <p:strVal val="#ppt_h"/>
                                          </p:val>
                                        </p:tav>
                                        <p:tav tm="100000">
                                          <p:val>
                                            <p:strVal val="#ppt_h"/>
                                          </p:val>
                                        </p:tav>
                                      </p:tavLst>
                                    </p:anim>
                                    <p:anim calcmode="lin" valueType="num">
                                      <p:cBhvr>
                                        <p:cTn id="58" dur="500" fill="hold"/>
                                        <p:tgtEl>
                                          <p:spTgt spid="9">
                                            <p:txEl>
                                              <p:pRg st="6" end="6"/>
                                            </p:txEl>
                                          </p:spTgt>
                                        </p:tgtEl>
                                        <p:attrNameLst>
                                          <p:attrName>ppt_x</p:attrName>
                                        </p:attrNameLst>
                                      </p:cBhvr>
                                      <p:tavLst>
                                        <p:tav tm="0">
                                          <p:val>
                                            <p:strVal val="#ppt_x-.2"/>
                                          </p:val>
                                        </p:tav>
                                        <p:tav tm="100000">
                                          <p:val>
                                            <p:strVal val="#ppt_x"/>
                                          </p:val>
                                        </p:tav>
                                      </p:tavLst>
                                    </p:anim>
                                    <p:anim calcmode="lin" valueType="num">
                                      <p:cBhvr>
                                        <p:cTn id="59" dur="500" fill="hold"/>
                                        <p:tgtEl>
                                          <p:spTgt spid="9">
                                            <p:txEl>
                                              <p:pRg st="6" end="6"/>
                                            </p:txEl>
                                          </p:spTgt>
                                        </p:tgtEl>
                                        <p:attrNameLst>
                                          <p:attrName>ppt_y</p:attrName>
                                        </p:attrNameLst>
                                      </p:cBhvr>
                                      <p:tavLst>
                                        <p:tav tm="0">
                                          <p:val>
                                            <p:strVal val="#ppt_y"/>
                                          </p:val>
                                        </p:tav>
                                        <p:tav tm="100000">
                                          <p:val>
                                            <p:strVal val="#ppt_y"/>
                                          </p:val>
                                        </p:tav>
                                      </p:tavLst>
                                    </p:anim>
                                    <p:animEffect transition="in" filter="fade">
                                      <p:cBhvr>
                                        <p:cTn id="60" dur="500"/>
                                        <p:tgtEl>
                                          <p:spTgt spid="9">
                                            <p:txEl>
                                              <p:pRg st="6" end="6"/>
                                            </p:txEl>
                                          </p:spTgt>
                                        </p:tgtEl>
                                      </p:cBhvr>
                                    </p:animEffect>
                                  </p:childTnLst>
                                </p:cTn>
                              </p:par>
                              <p:par>
                                <p:cTn id="61" presetID="54" presetClass="entr" presetSubtype="0" accel="100000" fill="hold" nodeType="withEffect">
                                  <p:stCondLst>
                                    <p:cond delay="0"/>
                                  </p:stCondLst>
                                  <p:childTnLst>
                                    <p:set>
                                      <p:cBhvr>
                                        <p:cTn id="62" dur="1" fill="hold">
                                          <p:stCondLst>
                                            <p:cond delay="0"/>
                                          </p:stCondLst>
                                        </p:cTn>
                                        <p:tgtEl>
                                          <p:spTgt spid="9">
                                            <p:txEl>
                                              <p:pRg st="7" end="7"/>
                                            </p:txEl>
                                          </p:spTgt>
                                        </p:tgtEl>
                                        <p:attrNameLst>
                                          <p:attrName>style.visibility</p:attrName>
                                        </p:attrNameLst>
                                      </p:cBhvr>
                                      <p:to>
                                        <p:strVal val="visible"/>
                                      </p:to>
                                    </p:set>
                                    <p:anim calcmode="lin" valueType="num">
                                      <p:cBhvr>
                                        <p:cTn id="63" dur="500" fill="hold"/>
                                        <p:tgtEl>
                                          <p:spTgt spid="9">
                                            <p:txEl>
                                              <p:pRg st="7" end="7"/>
                                            </p:txEl>
                                          </p:spTgt>
                                        </p:tgtEl>
                                        <p:attrNameLst>
                                          <p:attrName>ppt_w</p:attrName>
                                        </p:attrNameLst>
                                      </p:cBhvr>
                                      <p:tavLst>
                                        <p:tav tm="0">
                                          <p:val>
                                            <p:strVal val="#ppt_w*0.05"/>
                                          </p:val>
                                        </p:tav>
                                        <p:tav tm="100000">
                                          <p:val>
                                            <p:strVal val="#ppt_w"/>
                                          </p:val>
                                        </p:tav>
                                      </p:tavLst>
                                    </p:anim>
                                    <p:anim calcmode="lin" valueType="num">
                                      <p:cBhvr>
                                        <p:cTn id="64" dur="500" fill="hold"/>
                                        <p:tgtEl>
                                          <p:spTgt spid="9">
                                            <p:txEl>
                                              <p:pRg st="7" end="7"/>
                                            </p:txEl>
                                          </p:spTgt>
                                        </p:tgtEl>
                                        <p:attrNameLst>
                                          <p:attrName>ppt_h</p:attrName>
                                        </p:attrNameLst>
                                      </p:cBhvr>
                                      <p:tavLst>
                                        <p:tav tm="0">
                                          <p:val>
                                            <p:strVal val="#ppt_h"/>
                                          </p:val>
                                        </p:tav>
                                        <p:tav tm="100000">
                                          <p:val>
                                            <p:strVal val="#ppt_h"/>
                                          </p:val>
                                        </p:tav>
                                      </p:tavLst>
                                    </p:anim>
                                    <p:anim calcmode="lin" valueType="num">
                                      <p:cBhvr>
                                        <p:cTn id="65" dur="500" fill="hold"/>
                                        <p:tgtEl>
                                          <p:spTgt spid="9">
                                            <p:txEl>
                                              <p:pRg st="7" end="7"/>
                                            </p:txEl>
                                          </p:spTgt>
                                        </p:tgtEl>
                                        <p:attrNameLst>
                                          <p:attrName>ppt_x</p:attrName>
                                        </p:attrNameLst>
                                      </p:cBhvr>
                                      <p:tavLst>
                                        <p:tav tm="0">
                                          <p:val>
                                            <p:strVal val="#ppt_x-.2"/>
                                          </p:val>
                                        </p:tav>
                                        <p:tav tm="100000">
                                          <p:val>
                                            <p:strVal val="#ppt_x"/>
                                          </p:val>
                                        </p:tav>
                                      </p:tavLst>
                                    </p:anim>
                                    <p:anim calcmode="lin" valueType="num">
                                      <p:cBhvr>
                                        <p:cTn id="66" dur="500" fill="hold"/>
                                        <p:tgtEl>
                                          <p:spTgt spid="9">
                                            <p:txEl>
                                              <p:pRg st="7" end="7"/>
                                            </p:txEl>
                                          </p:spTgt>
                                        </p:tgtEl>
                                        <p:attrNameLst>
                                          <p:attrName>ppt_y</p:attrName>
                                        </p:attrNameLst>
                                      </p:cBhvr>
                                      <p:tavLst>
                                        <p:tav tm="0">
                                          <p:val>
                                            <p:strVal val="#ppt_y"/>
                                          </p:val>
                                        </p:tav>
                                        <p:tav tm="100000">
                                          <p:val>
                                            <p:strVal val="#ppt_y"/>
                                          </p:val>
                                        </p:tav>
                                      </p:tavLst>
                                    </p:anim>
                                    <p:animEffect transition="in" filter="fade">
                                      <p:cBhvr>
                                        <p:cTn id="67"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152400" y="2971800"/>
            <a:ext cx="8991600" cy="2895600"/>
          </a:xfrm>
        </p:spPr>
        <p:txBody>
          <a:bodyPr>
            <a:noAutofit/>
          </a:bodyPr>
          <a:lstStyle/>
          <a:p>
            <a:r>
              <a:rPr lang="en-US" sz="3600" dirty="0">
                <a:solidFill>
                  <a:srgbClr val="46CE02"/>
                </a:solidFill>
              </a:rPr>
              <a:t>Focusing on clarity and closure can drive a team toward the kind of commitment that begins to produce ministry results that, in turn, move a [team] toward vision.</a:t>
            </a:r>
          </a:p>
          <a:p>
            <a:r>
              <a:rPr lang="en-US" sz="2400" dirty="0" err="1">
                <a:solidFill>
                  <a:srgbClr val="46CE02"/>
                </a:solidFill>
              </a:rPr>
              <a:t>Ortberg</a:t>
            </a:r>
            <a:r>
              <a:rPr lang="en-US" sz="2400" dirty="0">
                <a:solidFill>
                  <a:srgbClr val="46CE02"/>
                </a:solidFill>
              </a:rPr>
              <a:t>.</a:t>
            </a:r>
          </a:p>
          <a:p>
            <a:endParaRPr lang="en-US" sz="3400" dirty="0">
              <a:solidFill>
                <a:srgbClr val="46CE02"/>
              </a:solidFill>
            </a:endParaRPr>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0"/>
            <a:ext cx="1066800" cy="2939266"/>
          </a:xfrm>
          <a:prstGeom prst="rect">
            <a:avLst/>
          </a:prstGeom>
          <a:noFill/>
        </p:spPr>
        <p:txBody>
          <a:bodyPr wrap="square" rtlCol="0">
            <a:spAutoFit/>
          </a:bodyPr>
          <a:lstStyle/>
          <a:p>
            <a:r>
              <a:rPr lang="en-US" sz="18500" dirty="0">
                <a:effectLst>
                  <a:outerShdw blurRad="38100" dist="38100" dir="2700000" algn="tl">
                    <a:srgbClr val="000000">
                      <a:alpha val="43137"/>
                    </a:srgbClr>
                  </a:outerShdw>
                </a:effectLst>
                <a:latin typeface="Algerian" pitchFamily="82" charset="0"/>
                <a:ea typeface="Gungsuh" pitchFamily="18" charset="-127"/>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9292CA-6528-4F63-AD61-E1A59B737E1C}"/>
              </a:ext>
            </a:extLst>
          </p:cNvPr>
          <p:cNvSpPr/>
          <p:nvPr/>
        </p:nvSpPr>
        <p:spPr>
          <a:xfrm>
            <a:off x="324702" y="1676400"/>
            <a:ext cx="8971697" cy="5047536"/>
          </a:xfrm>
          <a:prstGeom prst="rect">
            <a:avLst/>
          </a:prstGeom>
        </p:spPr>
        <p:txBody>
          <a:bodyPr wrap="square">
            <a:spAutoFit/>
          </a:bodyPr>
          <a:lstStyle/>
          <a:p>
            <a:r>
              <a:rPr lang="en-US" sz="2200" b="1" dirty="0">
                <a:latin typeface="open sans"/>
              </a:rPr>
              <a:t>        </a:t>
            </a:r>
            <a:endParaRPr lang="en-GB" sz="4400" b="1" dirty="0">
              <a:solidFill>
                <a:schemeClr val="bg1"/>
              </a:solidFill>
              <a:latin typeface="open sans"/>
            </a:endParaRPr>
          </a:p>
          <a:p>
            <a:r>
              <a:rPr lang="en-US" sz="2200" dirty="0">
                <a:solidFill>
                  <a:schemeClr val="bg1"/>
                </a:solidFill>
                <a:latin typeface="open sans"/>
              </a:rPr>
              <a:t>              </a:t>
            </a:r>
            <a:endParaRPr lang="en-GB" sz="2200" dirty="0">
              <a:solidFill>
                <a:schemeClr val="bg1"/>
              </a:solidFill>
              <a:latin typeface="open sans"/>
            </a:endParaRPr>
          </a:p>
          <a:p>
            <a:r>
              <a:rPr lang="en-GB" sz="4400" b="1" dirty="0">
                <a:solidFill>
                  <a:schemeClr val="bg1"/>
                </a:solidFill>
                <a:latin typeface="open sans"/>
              </a:rPr>
              <a:t>Our Vision</a:t>
            </a:r>
          </a:p>
          <a:p>
            <a:r>
              <a:rPr lang="en-GB" sz="5400" dirty="0">
                <a:solidFill>
                  <a:schemeClr val="bg1"/>
                </a:solidFill>
                <a:latin typeface="Helvetica Neue"/>
              </a:rPr>
              <a:t>Ut </a:t>
            </a:r>
            <a:r>
              <a:rPr lang="en-GB" sz="5400" dirty="0" err="1">
                <a:solidFill>
                  <a:schemeClr val="bg1"/>
                </a:solidFill>
                <a:latin typeface="Helvetica Neue"/>
              </a:rPr>
              <a:t>enim</a:t>
            </a:r>
            <a:r>
              <a:rPr lang="en-GB" sz="5400" dirty="0">
                <a:solidFill>
                  <a:schemeClr val="bg1"/>
                </a:solidFill>
                <a:latin typeface="Helvetica Neue"/>
              </a:rPr>
              <a:t> ad minim </a:t>
            </a:r>
            <a:r>
              <a:rPr lang="en-GB" sz="5400" dirty="0" err="1">
                <a:solidFill>
                  <a:schemeClr val="bg1"/>
                </a:solidFill>
                <a:latin typeface="Helvetica Neue"/>
              </a:rPr>
              <a:t>veniam</a:t>
            </a:r>
            <a:r>
              <a:rPr lang="en-GB" sz="5400" dirty="0">
                <a:solidFill>
                  <a:schemeClr val="bg1"/>
                </a:solidFill>
                <a:latin typeface="Helvetica Neue"/>
              </a:rPr>
              <a:t>, </a:t>
            </a:r>
            <a:r>
              <a:rPr lang="en-GB" sz="5400" dirty="0" err="1">
                <a:solidFill>
                  <a:schemeClr val="bg1"/>
                </a:solidFill>
                <a:latin typeface="Helvetica Neue"/>
              </a:rPr>
              <a:t>quis</a:t>
            </a:r>
            <a:r>
              <a:rPr lang="en-GB" sz="5400" dirty="0">
                <a:solidFill>
                  <a:schemeClr val="bg1"/>
                </a:solidFill>
                <a:latin typeface="Helvetica Neue"/>
              </a:rPr>
              <a:t> </a:t>
            </a:r>
            <a:r>
              <a:rPr lang="en-GB" sz="5400" dirty="0" err="1">
                <a:solidFill>
                  <a:schemeClr val="bg1"/>
                </a:solidFill>
                <a:latin typeface="Helvetica Neue"/>
              </a:rPr>
              <a:t>nostrud</a:t>
            </a:r>
            <a:r>
              <a:rPr lang="en-GB" sz="5400" dirty="0">
                <a:solidFill>
                  <a:schemeClr val="bg1"/>
                </a:solidFill>
                <a:latin typeface="Helvetica Neue"/>
              </a:rPr>
              <a:t> exercitation </a:t>
            </a:r>
            <a:r>
              <a:rPr lang="en-GB" sz="5400" dirty="0" err="1">
                <a:solidFill>
                  <a:schemeClr val="bg1"/>
                </a:solidFill>
                <a:latin typeface="Helvetica Neue"/>
              </a:rPr>
              <a:t>ullamco</a:t>
            </a:r>
            <a:r>
              <a:rPr lang="en-GB" sz="5400" dirty="0">
                <a:solidFill>
                  <a:schemeClr val="bg1"/>
                </a:solidFill>
                <a:latin typeface="Helvetica Neue"/>
              </a:rPr>
              <a:t> </a:t>
            </a:r>
            <a:r>
              <a:rPr lang="en-GB" sz="5400" dirty="0" err="1">
                <a:solidFill>
                  <a:schemeClr val="bg1"/>
                </a:solidFill>
                <a:latin typeface="Helvetica Neue"/>
              </a:rPr>
              <a:t>laboris</a:t>
            </a:r>
            <a:r>
              <a:rPr lang="en-GB" sz="5400" dirty="0">
                <a:solidFill>
                  <a:schemeClr val="bg1"/>
                </a:solidFill>
                <a:latin typeface="Helvetica Neue"/>
              </a:rPr>
              <a:t> nisi </a:t>
            </a:r>
            <a:r>
              <a:rPr lang="en-GB" sz="5400" dirty="0" err="1">
                <a:solidFill>
                  <a:schemeClr val="bg1"/>
                </a:solidFill>
                <a:latin typeface="Helvetica Neue"/>
              </a:rPr>
              <a:t>ut</a:t>
            </a:r>
            <a:r>
              <a:rPr lang="en-GB" sz="5400" dirty="0">
                <a:solidFill>
                  <a:schemeClr val="bg1"/>
                </a:solidFill>
                <a:latin typeface="Helvetica Neue"/>
              </a:rPr>
              <a:t> </a:t>
            </a:r>
            <a:r>
              <a:rPr lang="en-GB" sz="5400" dirty="0" err="1">
                <a:solidFill>
                  <a:schemeClr val="bg1"/>
                </a:solidFill>
                <a:latin typeface="Helvetica Neue"/>
              </a:rPr>
              <a:t>aliquip</a:t>
            </a:r>
            <a:r>
              <a:rPr lang="en-GB" sz="5400" dirty="0">
                <a:solidFill>
                  <a:schemeClr val="bg1"/>
                </a:solidFill>
                <a:latin typeface="Helvetica Neue"/>
              </a:rPr>
              <a:t> ex </a:t>
            </a:r>
            <a:r>
              <a:rPr lang="en-GB" sz="5400" dirty="0" err="1">
                <a:solidFill>
                  <a:schemeClr val="bg1"/>
                </a:solidFill>
                <a:latin typeface="Helvetica Neue"/>
              </a:rPr>
              <a:t>ea</a:t>
            </a:r>
            <a:r>
              <a:rPr lang="en-GB" sz="5400" dirty="0">
                <a:solidFill>
                  <a:schemeClr val="bg1"/>
                </a:solidFill>
                <a:latin typeface="Helvetica Neue"/>
              </a:rPr>
              <a:t> </a:t>
            </a:r>
            <a:r>
              <a:rPr lang="en-GB" sz="5400" dirty="0" err="1">
                <a:solidFill>
                  <a:schemeClr val="bg1"/>
                </a:solidFill>
                <a:latin typeface="Helvetica Neue"/>
              </a:rPr>
              <a:t>commodo</a:t>
            </a:r>
            <a:r>
              <a:rPr lang="en-GB" sz="5400" dirty="0">
                <a:solidFill>
                  <a:schemeClr val="bg1"/>
                </a:solidFill>
                <a:latin typeface="Helvetica Neue"/>
              </a:rPr>
              <a:t> </a:t>
            </a:r>
            <a:r>
              <a:rPr lang="en-GB" sz="5400" dirty="0" err="1">
                <a:solidFill>
                  <a:schemeClr val="bg1"/>
                </a:solidFill>
                <a:latin typeface="Helvetica Neue"/>
              </a:rPr>
              <a:t>consequat</a:t>
            </a:r>
            <a:r>
              <a:rPr lang="en-GB" sz="5400" dirty="0">
                <a:solidFill>
                  <a:schemeClr val="bg1"/>
                </a:solidFill>
                <a:latin typeface="Helvetica Neue"/>
              </a:rPr>
              <a:t>.</a:t>
            </a:r>
          </a:p>
          <a:p>
            <a:endParaRPr lang="en-GB" dirty="0">
              <a:solidFill>
                <a:srgbClr val="333333"/>
              </a:solidFill>
              <a:latin typeface="open sans"/>
            </a:endParaRPr>
          </a:p>
        </p:txBody>
      </p:sp>
      <p:pic>
        <p:nvPicPr>
          <p:cNvPr id="3076" name="Picture 4" descr="aictanzania.org logo">
            <a:extLst>
              <a:ext uri="{FF2B5EF4-FFF2-40B4-BE49-F238E27FC236}">
                <a16:creationId xmlns:a16="http://schemas.microsoft.com/office/drawing/2014/main" id="{55E8A67E-CC32-4CF9-A318-A4106C12D2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612" y="149031"/>
            <a:ext cx="1901588" cy="19015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BC9DEC4-B8B1-4B3D-8718-FB19FAFCFFDB}"/>
              </a:ext>
            </a:extLst>
          </p:cNvPr>
          <p:cNvSpPr/>
          <p:nvPr/>
        </p:nvSpPr>
        <p:spPr>
          <a:xfrm>
            <a:off x="2498109" y="358718"/>
            <a:ext cx="6627694" cy="707886"/>
          </a:xfrm>
          <a:prstGeom prst="rect">
            <a:avLst/>
          </a:prstGeom>
        </p:spPr>
        <p:txBody>
          <a:bodyPr wrap="square">
            <a:spAutoFit/>
          </a:bodyPr>
          <a:lstStyle/>
          <a:p>
            <a:r>
              <a:rPr lang="en-GB" sz="4000" b="1" dirty="0">
                <a:solidFill>
                  <a:schemeClr val="bg1"/>
                </a:solidFill>
              </a:rPr>
              <a:t>https://www.aictanzania.org/</a:t>
            </a:r>
          </a:p>
        </p:txBody>
      </p:sp>
    </p:spTree>
    <p:extLst>
      <p:ext uri="{BB962C8B-B14F-4D97-AF65-F5344CB8AC3E}">
        <p14:creationId xmlns:p14="http://schemas.microsoft.com/office/powerpoint/2010/main" val="365713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724400" y="685800"/>
            <a:ext cx="5006454" cy="5638800"/>
          </a:xfrm>
          <a:prstGeom prst="rect">
            <a:avLst/>
          </a:prstGeom>
        </p:spPr>
      </p:pic>
      <p:sp>
        <p:nvSpPr>
          <p:cNvPr id="4099" name="Content Placeholder 7"/>
          <p:cNvSpPr>
            <a:spLocks noGrp="1"/>
          </p:cNvSpPr>
          <p:nvPr>
            <p:ph idx="1"/>
          </p:nvPr>
        </p:nvSpPr>
        <p:spPr>
          <a:xfrm>
            <a:off x="22746" y="0"/>
            <a:ext cx="6705600" cy="6858000"/>
          </a:xfrm>
        </p:spPr>
        <p:txBody>
          <a:bodyPr>
            <a:noAutofit/>
          </a:bodyPr>
          <a:lstStyle/>
          <a:p>
            <a:pPr marL="0" indent="0">
              <a:buNone/>
            </a:pPr>
            <a:r>
              <a:rPr lang="en-US" sz="4000" dirty="0"/>
              <a:t>A </a:t>
            </a:r>
            <a:r>
              <a:rPr lang="en-US" sz="4000" dirty="0" err="1" smtClean="0"/>
              <a:t>traveller</a:t>
            </a:r>
            <a:r>
              <a:rPr lang="en-US" sz="4000" dirty="0" smtClean="0"/>
              <a:t> </a:t>
            </a:r>
            <a:r>
              <a:rPr lang="en-US" sz="4000" dirty="0"/>
              <a:t>came to a fork in the road.</a:t>
            </a:r>
            <a:endParaRPr lang="en-GB" sz="4000" dirty="0"/>
          </a:p>
          <a:p>
            <a:pPr marL="0" indent="0">
              <a:buNone/>
            </a:pPr>
            <a:r>
              <a:rPr lang="en-US" sz="4000" dirty="0"/>
              <a:t>He asked an </a:t>
            </a:r>
            <a:r>
              <a:rPr lang="en-US" sz="4000" dirty="0" err="1"/>
              <a:t>mzee</a:t>
            </a:r>
            <a:r>
              <a:rPr lang="en-US" sz="4000" dirty="0"/>
              <a:t> “Which road do I take?”</a:t>
            </a:r>
            <a:endParaRPr lang="en-GB" sz="4000" dirty="0"/>
          </a:p>
          <a:p>
            <a:pPr marL="0" indent="0">
              <a:buNone/>
            </a:pPr>
            <a:r>
              <a:rPr lang="en-US" sz="4000" dirty="0"/>
              <a:t>“Where do you want to go?” responded the </a:t>
            </a:r>
            <a:r>
              <a:rPr lang="en-US" sz="4000" dirty="0" err="1"/>
              <a:t>mzee</a:t>
            </a:r>
            <a:r>
              <a:rPr lang="en-US" sz="4000" dirty="0"/>
              <a:t>.</a:t>
            </a:r>
            <a:endParaRPr lang="en-GB" sz="4000" dirty="0"/>
          </a:p>
          <a:p>
            <a:pPr marL="0" indent="0">
              <a:buNone/>
            </a:pPr>
            <a:r>
              <a:rPr lang="en-US" sz="4000" dirty="0"/>
              <a:t>“I don’t know.” The traveler answered.</a:t>
            </a:r>
          </a:p>
          <a:p>
            <a:pPr marL="0" indent="0">
              <a:buNone/>
            </a:pPr>
            <a:r>
              <a:rPr lang="en-US" sz="4000" dirty="0"/>
              <a:t>“Then,” said the </a:t>
            </a:r>
            <a:r>
              <a:rPr lang="en-US" sz="4000" dirty="0" err="1"/>
              <a:t>mzee</a:t>
            </a:r>
            <a:r>
              <a:rPr lang="en-US" sz="4000" dirty="0"/>
              <a:t>, “It doesn’t matter.”</a:t>
            </a:r>
            <a:endParaRPr lang="en-GB"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743200" y="-152400"/>
            <a:ext cx="6400800" cy="7010400"/>
          </a:xfrm>
        </p:spPr>
        <p:txBody>
          <a:bodyPr>
            <a:noAutofit/>
          </a:bodyPr>
          <a:lstStyle/>
          <a:p>
            <a:endParaRPr lang="en-US" sz="6600" dirty="0">
              <a:solidFill>
                <a:schemeClr val="accent6">
                  <a:lumMod val="75000"/>
                </a:schemeClr>
              </a:solidFill>
            </a:endParaRPr>
          </a:p>
          <a:p>
            <a:endParaRPr lang="en-US" sz="6600" dirty="0">
              <a:solidFill>
                <a:schemeClr val="accent6">
                  <a:lumMod val="75000"/>
                </a:schemeClr>
              </a:solidFill>
            </a:endParaRPr>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9399" y="2442210"/>
            <a:ext cx="5948013" cy="3348990"/>
          </a:xfrm>
          <a:prstGeom prst="rect">
            <a:avLst/>
          </a:prstGeom>
        </p:spPr>
      </p:pic>
      <p:sp>
        <p:nvSpPr>
          <p:cNvPr id="3" name="TextBox 2"/>
          <p:cNvSpPr txBox="1"/>
          <p:nvPr/>
        </p:nvSpPr>
        <p:spPr>
          <a:xfrm>
            <a:off x="2514600" y="685800"/>
            <a:ext cx="6403005" cy="1708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0" b="1" i="0" u="none" strike="noStrike" kern="1200" cap="none" spc="0" normalizeH="0" baseline="0" noProof="0" dirty="0">
                <a:ln>
                  <a:noFill/>
                </a:ln>
                <a:solidFill>
                  <a:srgbClr val="EE7D00"/>
                </a:solidFill>
                <a:effectLst/>
                <a:uLnTx/>
                <a:uFillTx/>
                <a:latin typeface="Aharoni" panose="02010803020104030203" pitchFamily="2" charset="-79"/>
                <a:ea typeface="+mn-ea"/>
                <a:cs typeface="Aharoni" panose="02010803020104030203" pitchFamily="2" charset="-79"/>
              </a:rPr>
              <a:t>Neighbor</a:t>
            </a:r>
          </a:p>
        </p:txBody>
      </p:sp>
      <p:sp>
        <p:nvSpPr>
          <p:cNvPr id="5" name="TextBox 4">
            <a:extLst>
              <a:ext uri="{FF2B5EF4-FFF2-40B4-BE49-F238E27FC236}">
                <a16:creationId xmlns:a16="http://schemas.microsoft.com/office/drawing/2014/main" id="{80DC5288-5587-44DB-9995-DF135DAE0E84}"/>
              </a:ext>
            </a:extLst>
          </p:cNvPr>
          <p:cNvSpPr txBox="1"/>
          <p:nvPr/>
        </p:nvSpPr>
        <p:spPr>
          <a:xfrm rot="19558074">
            <a:off x="-305014" y="2683964"/>
            <a:ext cx="2809789" cy="2554545"/>
          </a:xfrm>
          <a:prstGeom prst="rect">
            <a:avLst/>
          </a:prstGeom>
          <a:noFill/>
        </p:spPr>
        <p:txBody>
          <a:bodyPr wrap="square" rtlCol="0">
            <a:spAutoFit/>
          </a:bodyPr>
          <a:lstStyle/>
          <a:p>
            <a:pPr algn="ctr"/>
            <a:r>
              <a:rPr lang="en-US" sz="8000" b="1" dirty="0">
                <a:solidFill>
                  <a:srgbClr val="EE7D00"/>
                </a:solidFill>
                <a:latin typeface="Aharoni" panose="02010803020104030203" pitchFamily="2" charset="-79"/>
                <a:cs typeface="Aharoni" panose="02010803020104030203" pitchFamily="2" charset="-79"/>
              </a:rPr>
              <a:t>A mini</a:t>
            </a:r>
            <a:endParaRPr lang="en-GB" sz="8000" dirty="0">
              <a:solidFill>
                <a:schemeClr val="accent6">
                  <a:lumMod val="75000"/>
                </a:schemeClr>
              </a:solidFill>
              <a:cs typeface="Aharoni" panose="02010803020104030203"/>
            </a:endParaRPr>
          </a:p>
        </p:txBody>
      </p:sp>
    </p:spTree>
    <p:extLst>
      <p:ext uri="{BB962C8B-B14F-4D97-AF65-F5344CB8AC3E}">
        <p14:creationId xmlns:p14="http://schemas.microsoft.com/office/powerpoint/2010/main" val="188632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743200" y="-152400"/>
            <a:ext cx="6400800" cy="7010400"/>
          </a:xfrm>
        </p:spPr>
        <p:txBody>
          <a:bodyPr>
            <a:noAutofit/>
          </a:bodyPr>
          <a:lstStyle/>
          <a:p>
            <a:endParaRPr lang="en-US" sz="6600" dirty="0">
              <a:solidFill>
                <a:schemeClr val="accent6">
                  <a:lumMod val="75000"/>
                </a:schemeClr>
              </a:solidFill>
            </a:endParaRPr>
          </a:p>
          <a:p>
            <a:endParaRPr lang="en-US" sz="6600" dirty="0">
              <a:solidFill>
                <a:schemeClr val="accent6">
                  <a:lumMod val="75000"/>
                </a:schemeClr>
              </a:solidFill>
            </a:endParaRPr>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2142" y="4579799"/>
            <a:ext cx="2743201" cy="2139210"/>
          </a:xfrm>
          <a:prstGeom prst="rect">
            <a:avLst/>
          </a:prstGeom>
        </p:spPr>
      </p:pic>
      <p:sp>
        <p:nvSpPr>
          <p:cNvPr id="3" name="TextBox 2"/>
          <p:cNvSpPr txBox="1"/>
          <p:nvPr/>
        </p:nvSpPr>
        <p:spPr>
          <a:xfrm>
            <a:off x="125186" y="2773306"/>
            <a:ext cx="3124200"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EE7D00"/>
                </a:solidFill>
                <a:effectLst/>
                <a:uLnTx/>
                <a:uFillTx/>
                <a:latin typeface="Aharoni" panose="02010803020104030203" pitchFamily="2" charset="-79"/>
                <a:ea typeface="+mn-ea"/>
                <a:cs typeface="Aharoni" panose="02010803020104030203" pitchFamily="2" charset="-79"/>
              </a:rPr>
              <a:t>A mini Neighbor</a:t>
            </a:r>
          </a:p>
        </p:txBody>
      </p:sp>
      <p:sp>
        <p:nvSpPr>
          <p:cNvPr id="5" name="TextBox 4">
            <a:extLst>
              <a:ext uri="{FF2B5EF4-FFF2-40B4-BE49-F238E27FC236}">
                <a16:creationId xmlns:a16="http://schemas.microsoft.com/office/drawing/2014/main" id="{9F54B917-BC21-4A66-AF51-83D0F02059B8}"/>
              </a:ext>
            </a:extLst>
          </p:cNvPr>
          <p:cNvSpPr txBox="1"/>
          <p:nvPr/>
        </p:nvSpPr>
        <p:spPr>
          <a:xfrm>
            <a:off x="3287486" y="1409700"/>
            <a:ext cx="5867400" cy="3170099"/>
          </a:xfrm>
          <a:prstGeom prst="rect">
            <a:avLst/>
          </a:prstGeom>
          <a:noFill/>
        </p:spPr>
        <p:txBody>
          <a:bodyPr wrap="square" rtlCol="0">
            <a:spAutoFit/>
          </a:bodyPr>
          <a:lstStyle/>
          <a:p>
            <a:r>
              <a:rPr lang="en-US" sz="4000" b="1" dirty="0">
                <a:solidFill>
                  <a:schemeClr val="bg1"/>
                </a:solidFill>
                <a:effectLst>
                  <a:outerShdw blurRad="38100" dist="38100" dir="2700000" algn="tl">
                    <a:srgbClr val="000000">
                      <a:alpha val="43137"/>
                    </a:srgbClr>
                  </a:outerShdw>
                </a:effectLst>
              </a:rPr>
              <a:t>With your </a:t>
            </a:r>
            <a:r>
              <a:rPr lang="en-US" sz="4000" b="1" dirty="0" err="1" smtClean="0">
                <a:solidFill>
                  <a:schemeClr val="bg1"/>
                </a:solidFill>
                <a:effectLst>
                  <a:outerShdw blurRad="38100" dist="38100" dir="2700000" algn="tl">
                    <a:srgbClr val="000000">
                      <a:alpha val="43137"/>
                    </a:srgbClr>
                  </a:outerShdw>
                </a:effectLst>
              </a:rPr>
              <a:t>neighbour</a:t>
            </a:r>
            <a:r>
              <a:rPr lang="en-US" sz="4000" b="1" dirty="0" smtClean="0">
                <a:solidFill>
                  <a:schemeClr val="bg1"/>
                </a:solidFill>
                <a:effectLst>
                  <a:outerShdw blurRad="38100" dist="38100" dir="2700000" algn="tl">
                    <a:srgbClr val="000000">
                      <a:alpha val="43137"/>
                    </a:srgbClr>
                  </a:outerShdw>
                </a:effectLst>
              </a:rPr>
              <a:t> </a:t>
            </a:r>
            <a:r>
              <a:rPr lang="en-US" sz="4000" b="1" dirty="0">
                <a:solidFill>
                  <a:schemeClr val="bg1"/>
                </a:solidFill>
                <a:effectLst>
                  <a:outerShdw blurRad="38100" dist="38100" dir="2700000" algn="tl">
                    <a:srgbClr val="000000">
                      <a:alpha val="43137"/>
                    </a:srgbClr>
                  </a:outerShdw>
                </a:effectLst>
              </a:rPr>
              <a:t>write out the official AICT Vision Statement.</a:t>
            </a:r>
          </a:p>
          <a:p>
            <a:endParaRPr lang="en-US" sz="4000" b="1" dirty="0">
              <a:solidFill>
                <a:schemeClr val="bg1"/>
              </a:solidFill>
              <a:effectLst>
                <a:outerShdw blurRad="38100" dist="38100" dir="2700000" algn="tl">
                  <a:srgbClr val="000000">
                    <a:alpha val="43137"/>
                  </a:srgbClr>
                </a:outerShdw>
              </a:effectLst>
            </a:endParaRPr>
          </a:p>
          <a:p>
            <a:r>
              <a:rPr lang="en-US" sz="4000" b="1" dirty="0">
                <a:solidFill>
                  <a:schemeClr val="bg1"/>
                </a:solidFill>
                <a:effectLst>
                  <a:outerShdw blurRad="38100" dist="38100" dir="2700000" algn="tl">
                    <a:srgbClr val="000000">
                      <a:alpha val="43137"/>
                    </a:srgbClr>
                  </a:outerShdw>
                </a:effectLst>
              </a:rPr>
              <a:t>You have two minutes.</a:t>
            </a:r>
            <a:endParaRPr lang="en-GB"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2898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743200" y="-152400"/>
            <a:ext cx="6400800" cy="7010400"/>
          </a:xfrm>
        </p:spPr>
        <p:txBody>
          <a:bodyPr>
            <a:noAutofit/>
          </a:bodyPr>
          <a:lstStyle/>
          <a:p>
            <a:endParaRPr lang="en-US" sz="6600" dirty="0">
              <a:solidFill>
                <a:schemeClr val="accent6">
                  <a:lumMod val="75000"/>
                </a:schemeClr>
              </a:solidFill>
            </a:endParaRPr>
          </a:p>
          <a:p>
            <a:endParaRPr lang="en-US" sz="6600" dirty="0">
              <a:solidFill>
                <a:schemeClr val="accent6">
                  <a:lumMod val="75000"/>
                </a:schemeClr>
              </a:solidFill>
            </a:endParaRPr>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9399" y="2442210"/>
            <a:ext cx="5948013" cy="3348990"/>
          </a:xfrm>
          <a:prstGeom prst="rect">
            <a:avLst/>
          </a:prstGeom>
        </p:spPr>
      </p:pic>
      <p:sp>
        <p:nvSpPr>
          <p:cNvPr id="3" name="TextBox 2"/>
          <p:cNvSpPr txBox="1"/>
          <p:nvPr/>
        </p:nvSpPr>
        <p:spPr>
          <a:xfrm>
            <a:off x="2514600" y="685800"/>
            <a:ext cx="6403005" cy="1708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0" b="1" i="0" u="none" strike="noStrike" kern="1200" cap="none" spc="0" normalizeH="0" baseline="0" noProof="0" dirty="0">
                <a:ln>
                  <a:noFill/>
                </a:ln>
                <a:solidFill>
                  <a:srgbClr val="EE7D00"/>
                </a:solidFill>
                <a:effectLst/>
                <a:uLnTx/>
                <a:uFillTx/>
                <a:latin typeface="Aharoni" panose="02010803020104030203" pitchFamily="2" charset="-79"/>
                <a:ea typeface="+mn-ea"/>
                <a:cs typeface="Aharoni" panose="02010803020104030203" pitchFamily="2" charset="-79"/>
              </a:rPr>
              <a:t>Neighbor</a:t>
            </a:r>
          </a:p>
        </p:txBody>
      </p:sp>
    </p:spTree>
    <p:extLst>
      <p:ext uri="{BB962C8B-B14F-4D97-AF65-F5344CB8AC3E}">
        <p14:creationId xmlns:p14="http://schemas.microsoft.com/office/powerpoint/2010/main" val="395448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609600"/>
          <a:ext cx="90678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p:cNvSpPr/>
          <p:nvPr/>
        </p:nvSpPr>
        <p:spPr>
          <a:xfrm>
            <a:off x="685800" y="0"/>
            <a:ext cx="7669279" cy="769441"/>
          </a:xfrm>
          <a:prstGeom prst="rect">
            <a:avLst/>
          </a:prstGeom>
          <a:noFill/>
        </p:spPr>
        <p:txBody>
          <a:bodyPr wrap="none" lIns="91440" tIns="45720" rIns="91440" bIns="45720">
            <a:spAutoFit/>
          </a:bodyPr>
          <a:lstStyle/>
          <a:p>
            <a:pPr algn="ctr"/>
            <a:r>
              <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The Five </a:t>
            </a:r>
            <a:r>
              <a:rPr lang="en-US" sz="44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Disfunctions</a:t>
            </a:r>
            <a:r>
              <a:rPr lang="en-US" sz="4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of </a:t>
            </a:r>
            <a:r>
              <a:rPr lang="en-US" sz="4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a:t>
            </a:r>
            <a:r>
              <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Team</a:t>
            </a:r>
          </a:p>
        </p:txBody>
      </p:sp>
      <p:sp>
        <p:nvSpPr>
          <p:cNvPr id="17" name="Rectangle 16"/>
          <p:cNvSpPr/>
          <p:nvPr/>
        </p:nvSpPr>
        <p:spPr>
          <a:xfrm>
            <a:off x="2971800" y="5715000"/>
            <a:ext cx="3124200" cy="61555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Absence of trust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5" grpId="0"/>
      <p:bldP spid="17"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743200" y="-152400"/>
            <a:ext cx="6400800" cy="7010400"/>
          </a:xfrm>
        </p:spPr>
        <p:txBody>
          <a:bodyPr>
            <a:noAutofit/>
          </a:bodyPr>
          <a:lstStyle/>
          <a:p>
            <a:endParaRPr lang="en-US" sz="6600" dirty="0">
              <a:solidFill>
                <a:schemeClr val="accent6">
                  <a:lumMod val="75000"/>
                </a:schemeClr>
              </a:solidFill>
            </a:endParaRPr>
          </a:p>
          <a:p>
            <a:endParaRPr lang="en-US" sz="6600" dirty="0">
              <a:solidFill>
                <a:schemeClr val="accent6">
                  <a:lumMod val="75000"/>
                </a:schemeClr>
              </a:solidFill>
            </a:endParaRPr>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6743" y="3962401"/>
            <a:ext cx="2743201" cy="2139210"/>
          </a:xfrm>
          <a:prstGeom prst="rect">
            <a:avLst/>
          </a:prstGeom>
        </p:spPr>
      </p:pic>
      <p:sp>
        <p:nvSpPr>
          <p:cNvPr id="3" name="TextBox 2"/>
          <p:cNvSpPr txBox="1"/>
          <p:nvPr/>
        </p:nvSpPr>
        <p:spPr>
          <a:xfrm>
            <a:off x="76200" y="2938905"/>
            <a:ext cx="3657600"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EE7D00"/>
                </a:solidFill>
                <a:effectLst/>
                <a:uLnTx/>
                <a:uFillTx/>
                <a:latin typeface="Aharoni" panose="02010803020104030203" pitchFamily="2" charset="-79"/>
                <a:ea typeface="+mn-ea"/>
                <a:cs typeface="Aharoni" panose="02010803020104030203" pitchFamily="2" charset="-79"/>
              </a:rPr>
              <a:t>Neighbor</a:t>
            </a:r>
          </a:p>
        </p:txBody>
      </p:sp>
      <p:sp>
        <p:nvSpPr>
          <p:cNvPr id="5" name="TextBox 4">
            <a:extLst>
              <a:ext uri="{FF2B5EF4-FFF2-40B4-BE49-F238E27FC236}">
                <a16:creationId xmlns:a16="http://schemas.microsoft.com/office/drawing/2014/main" id="{9F54B917-BC21-4A66-AF51-83D0F02059B8}"/>
              </a:ext>
            </a:extLst>
          </p:cNvPr>
          <p:cNvSpPr txBox="1"/>
          <p:nvPr/>
        </p:nvSpPr>
        <p:spPr>
          <a:xfrm>
            <a:off x="3200400" y="29029"/>
            <a:ext cx="5867400" cy="6863417"/>
          </a:xfrm>
          <a:prstGeom prst="rect">
            <a:avLst/>
          </a:prstGeom>
          <a:noFill/>
        </p:spPr>
        <p:txBody>
          <a:bodyPr wrap="square" rtlCol="0">
            <a:spAutoFit/>
          </a:bodyPr>
          <a:lstStyle/>
          <a:p>
            <a:pPr lvl="0"/>
            <a:r>
              <a:rPr lang="sw-KE" sz="4000" b="1" dirty="0" smtClean="0">
                <a:solidFill>
                  <a:schemeClr val="bg1"/>
                </a:solidFill>
              </a:rPr>
              <a:t>1. Ukosefu </a:t>
            </a:r>
            <a:r>
              <a:rPr lang="sw-KE" sz="4000" b="1" dirty="0">
                <a:solidFill>
                  <a:schemeClr val="bg1"/>
                </a:solidFill>
              </a:rPr>
              <a:t>wa kujitolea umeonekanaje katika huduma yangu au timu yangu?</a:t>
            </a:r>
            <a:endParaRPr lang="en-US" sz="4000" b="1" dirty="0">
              <a:solidFill>
                <a:schemeClr val="bg1"/>
              </a:solidFill>
            </a:endParaRPr>
          </a:p>
          <a:p>
            <a:pPr lvl="0"/>
            <a:r>
              <a:rPr lang="en-GB" sz="4000" b="1" dirty="0" smtClean="0">
                <a:solidFill>
                  <a:schemeClr val="bg1"/>
                </a:solidFill>
              </a:rPr>
              <a:t>2. Je </a:t>
            </a:r>
            <a:r>
              <a:rPr lang="en-GB" sz="4000" b="1" dirty="0" err="1">
                <a:solidFill>
                  <a:schemeClr val="bg1"/>
                </a:solidFill>
              </a:rPr>
              <a:t>kwa</a:t>
            </a:r>
            <a:r>
              <a:rPr lang="en-GB" sz="4000" b="1" dirty="0">
                <a:solidFill>
                  <a:schemeClr val="bg1"/>
                </a:solidFill>
              </a:rPr>
              <a:t> </a:t>
            </a:r>
            <a:r>
              <a:rPr lang="en-GB" sz="4000" b="1" dirty="0" err="1">
                <a:solidFill>
                  <a:schemeClr val="bg1"/>
                </a:solidFill>
              </a:rPr>
              <a:t>njia</a:t>
            </a:r>
            <a:r>
              <a:rPr lang="en-GB" sz="4000" b="1" dirty="0">
                <a:solidFill>
                  <a:schemeClr val="bg1"/>
                </a:solidFill>
              </a:rPr>
              <a:t> </a:t>
            </a:r>
            <a:r>
              <a:rPr lang="en-GB" sz="4000" b="1" dirty="0" err="1">
                <a:solidFill>
                  <a:schemeClr val="bg1"/>
                </a:solidFill>
              </a:rPr>
              <a:t>gani</a:t>
            </a:r>
            <a:r>
              <a:rPr lang="en-GB" sz="4000" b="1" dirty="0">
                <a:solidFill>
                  <a:schemeClr val="bg1"/>
                </a:solidFill>
              </a:rPr>
              <a:t> </a:t>
            </a:r>
            <a:r>
              <a:rPr lang="en-GB" sz="4000" b="1" dirty="0" err="1">
                <a:solidFill>
                  <a:schemeClr val="bg1"/>
                </a:solidFill>
              </a:rPr>
              <a:t>timu</a:t>
            </a:r>
            <a:r>
              <a:rPr lang="en-GB" sz="4000" b="1" dirty="0">
                <a:solidFill>
                  <a:schemeClr val="bg1"/>
                </a:solidFill>
              </a:rPr>
              <a:t> </a:t>
            </a:r>
            <a:r>
              <a:rPr lang="en-GB" sz="4000" b="1" dirty="0" err="1">
                <a:solidFill>
                  <a:schemeClr val="bg1"/>
                </a:solidFill>
              </a:rPr>
              <a:t>yangu</a:t>
            </a:r>
            <a:r>
              <a:rPr lang="en-GB" sz="4000" b="1" dirty="0">
                <a:solidFill>
                  <a:schemeClr val="bg1"/>
                </a:solidFill>
              </a:rPr>
              <a:t> </a:t>
            </a:r>
            <a:r>
              <a:rPr lang="en-GB" sz="4000" b="1" dirty="0" err="1">
                <a:solidFill>
                  <a:schemeClr val="bg1"/>
                </a:solidFill>
              </a:rPr>
              <a:t>inakuza</a:t>
            </a:r>
            <a:r>
              <a:rPr lang="en-GB" sz="4000" b="1" dirty="0">
                <a:solidFill>
                  <a:schemeClr val="bg1"/>
                </a:solidFill>
              </a:rPr>
              <a:t> </a:t>
            </a:r>
            <a:r>
              <a:rPr lang="en-GB" sz="4000" b="1" dirty="0" err="1">
                <a:solidFill>
                  <a:schemeClr val="bg1"/>
                </a:solidFill>
              </a:rPr>
              <a:t>umilikaji</a:t>
            </a:r>
            <a:r>
              <a:rPr lang="en-GB" sz="4000" b="1" dirty="0">
                <a:solidFill>
                  <a:schemeClr val="bg1"/>
                </a:solidFill>
              </a:rPr>
              <a:t> </a:t>
            </a:r>
            <a:r>
              <a:rPr lang="en-GB" sz="4000" b="1" dirty="0" err="1">
                <a:solidFill>
                  <a:schemeClr val="bg1"/>
                </a:solidFill>
              </a:rPr>
              <a:t>katika</a:t>
            </a:r>
            <a:r>
              <a:rPr lang="en-GB" sz="4000" b="1" dirty="0">
                <a:solidFill>
                  <a:schemeClr val="bg1"/>
                </a:solidFill>
              </a:rPr>
              <a:t> </a:t>
            </a:r>
            <a:r>
              <a:rPr lang="en-GB" sz="4000" b="1" dirty="0" err="1">
                <a:solidFill>
                  <a:schemeClr val="bg1"/>
                </a:solidFill>
              </a:rPr>
              <a:t>maumuzi</a:t>
            </a:r>
            <a:r>
              <a:rPr lang="en-GB" sz="4000" b="1" dirty="0">
                <a:solidFill>
                  <a:schemeClr val="bg1"/>
                </a:solidFill>
              </a:rPr>
              <a:t> </a:t>
            </a:r>
            <a:r>
              <a:rPr lang="en-GB" sz="4000" b="1" dirty="0" err="1">
                <a:solidFill>
                  <a:schemeClr val="bg1"/>
                </a:solidFill>
              </a:rPr>
              <a:t>yake</a:t>
            </a:r>
            <a:r>
              <a:rPr lang="en-GB" sz="4000" b="1" dirty="0">
                <a:solidFill>
                  <a:schemeClr val="bg1"/>
                </a:solidFill>
              </a:rPr>
              <a:t>. </a:t>
            </a:r>
            <a:endParaRPr lang="en-US" sz="4000" b="1" dirty="0">
              <a:solidFill>
                <a:schemeClr val="bg1"/>
              </a:solidFill>
            </a:endParaRPr>
          </a:p>
          <a:p>
            <a:pPr lvl="0"/>
            <a:r>
              <a:rPr lang="sw-KE" sz="4000" b="1" dirty="0" smtClean="0">
                <a:solidFill>
                  <a:schemeClr val="bg1"/>
                </a:solidFill>
              </a:rPr>
              <a:t>3. Je </a:t>
            </a:r>
            <a:r>
              <a:rPr lang="sw-KE" sz="4000" b="1" dirty="0">
                <a:solidFill>
                  <a:schemeClr val="bg1"/>
                </a:solidFill>
              </a:rPr>
              <a:t>kuna mabadiliko gani tufanye ili kujenga zaidi hali ya kujitolea  katika huduma yetu au timu?</a:t>
            </a:r>
            <a:endParaRPr lang="en-US" sz="4000" b="1" dirty="0">
              <a:solidFill>
                <a:schemeClr val="bg1"/>
              </a:solidFill>
            </a:endParaRPr>
          </a:p>
        </p:txBody>
      </p:sp>
    </p:spTree>
    <p:extLst>
      <p:ext uri="{BB962C8B-B14F-4D97-AF65-F5344CB8AC3E}">
        <p14:creationId xmlns:p14="http://schemas.microsoft.com/office/powerpoint/2010/main" val="154322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609600"/>
          <a:ext cx="90678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400800" y="5562600"/>
            <a:ext cx="2971800" cy="1077218"/>
          </a:xfrm>
          <a:prstGeom prst="rect">
            <a:avLst/>
          </a:prstGeom>
          <a:noFill/>
        </p:spPr>
        <p:txBody>
          <a:bodyPr wrap="squar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Projection of Invulnerability</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6" name="Rectangle 5"/>
          <p:cNvSpPr/>
          <p:nvPr/>
        </p:nvSpPr>
        <p:spPr>
          <a:xfrm>
            <a:off x="6324600" y="4343400"/>
            <a:ext cx="3733800" cy="1077218"/>
          </a:xfrm>
          <a:prstGeom prst="rect">
            <a:avLst/>
          </a:prstGeom>
          <a:noFill/>
        </p:spPr>
        <p:txBody>
          <a:bodyPr wrap="squar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Artificial </a:t>
            </a:r>
          </a:p>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Harmony</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Rectangle 6"/>
          <p:cNvSpPr/>
          <p:nvPr/>
        </p:nvSpPr>
        <p:spPr>
          <a:xfrm>
            <a:off x="5943600" y="3124200"/>
            <a:ext cx="2819400" cy="584775"/>
          </a:xfrm>
          <a:prstGeom prst="rect">
            <a:avLst/>
          </a:prstGeom>
          <a:noFill/>
        </p:spPr>
        <p:txBody>
          <a:bodyPr wrap="square" lIns="91440" tIns="45720" rIns="91440" bIns="45720">
            <a:spAutoFit/>
          </a:bodyPr>
          <a:lstStyle/>
          <a:p>
            <a:pPr algn="ct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Ambiguity</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8" name="Rectangle 7"/>
          <p:cNvSpPr/>
          <p:nvPr/>
        </p:nvSpPr>
        <p:spPr>
          <a:xfrm>
            <a:off x="152400" y="5562600"/>
            <a:ext cx="2517805" cy="1077218"/>
          </a:xfrm>
          <a:prstGeom prst="rect">
            <a:avLst/>
          </a:prstGeom>
          <a:noFill/>
        </p:spPr>
        <p:txBody>
          <a:bodyPr wrap="non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Vulnerability</a:t>
            </a:r>
          </a:p>
          <a:p>
            <a:r>
              <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 Cor. 12:9-10</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9" name="Rectangle 8"/>
          <p:cNvSpPr/>
          <p:nvPr/>
        </p:nvSpPr>
        <p:spPr>
          <a:xfrm>
            <a:off x="152400" y="4343400"/>
            <a:ext cx="2290435" cy="1077218"/>
          </a:xfrm>
          <a:prstGeom prst="rect">
            <a:avLst/>
          </a:prstGeom>
          <a:noFill/>
        </p:spPr>
        <p:txBody>
          <a:bodyPr wrap="non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Authenticity</a:t>
            </a:r>
          </a:p>
          <a:p>
            <a:r>
              <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Acts 15:1-7</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Rectangle 9"/>
          <p:cNvSpPr/>
          <p:nvPr/>
        </p:nvSpPr>
        <p:spPr>
          <a:xfrm>
            <a:off x="152400" y="3124200"/>
            <a:ext cx="3581400" cy="1077218"/>
          </a:xfrm>
          <a:prstGeom prst="rect">
            <a:avLst/>
          </a:prstGeom>
          <a:noFill/>
        </p:spPr>
        <p:txBody>
          <a:bodyPr wrap="squar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Clarity and Stability   1 Cor. 3:8</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5" name="Rectangle 14"/>
          <p:cNvSpPr/>
          <p:nvPr/>
        </p:nvSpPr>
        <p:spPr>
          <a:xfrm>
            <a:off x="762000" y="0"/>
            <a:ext cx="7669279" cy="769441"/>
          </a:xfrm>
          <a:prstGeom prst="rect">
            <a:avLst/>
          </a:prstGeom>
          <a:noFill/>
        </p:spPr>
        <p:txBody>
          <a:bodyPr wrap="none" lIns="91440" tIns="45720" rIns="91440" bIns="45720">
            <a:spAutoFit/>
          </a:bodyPr>
          <a:lstStyle/>
          <a:p>
            <a:pPr algn="ctr"/>
            <a:r>
              <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The Five </a:t>
            </a:r>
            <a:r>
              <a:rPr lang="en-US" sz="44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Disfunctions</a:t>
            </a:r>
            <a:r>
              <a:rPr lang="en-US" sz="4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of </a:t>
            </a:r>
            <a:r>
              <a:rPr lang="en-US" sz="4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a:t>
            </a:r>
            <a:r>
              <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Team</a:t>
            </a:r>
          </a:p>
        </p:txBody>
      </p:sp>
      <p:sp>
        <p:nvSpPr>
          <p:cNvPr id="17" name="Rectangle 16"/>
          <p:cNvSpPr/>
          <p:nvPr/>
        </p:nvSpPr>
        <p:spPr>
          <a:xfrm>
            <a:off x="2971800" y="5715000"/>
            <a:ext cx="3124200" cy="61555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Absence of trust </a:t>
            </a:r>
          </a:p>
        </p:txBody>
      </p:sp>
      <p:sp>
        <p:nvSpPr>
          <p:cNvPr id="18" name="Rectangle 17"/>
          <p:cNvSpPr/>
          <p:nvPr/>
        </p:nvSpPr>
        <p:spPr>
          <a:xfrm>
            <a:off x="2971800" y="4572000"/>
            <a:ext cx="3124200" cy="61555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Fear of conflict </a:t>
            </a:r>
          </a:p>
        </p:txBody>
      </p:sp>
      <p:sp>
        <p:nvSpPr>
          <p:cNvPr id="19" name="Rectangle 18"/>
          <p:cNvSpPr/>
          <p:nvPr/>
        </p:nvSpPr>
        <p:spPr>
          <a:xfrm>
            <a:off x="2895600" y="3048000"/>
            <a:ext cx="3124200" cy="113877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Lack of commitment </a:t>
            </a:r>
          </a:p>
        </p:txBody>
      </p:sp>
      <p:sp>
        <p:nvSpPr>
          <p:cNvPr id="20" name="Rectangle 19"/>
          <p:cNvSpPr/>
          <p:nvPr/>
        </p:nvSpPr>
        <p:spPr>
          <a:xfrm>
            <a:off x="2895600" y="1828800"/>
            <a:ext cx="3276600" cy="113877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Avoidance of accountability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P spid="7" grpId="0"/>
      <p:bldP spid="8" grpId="0"/>
      <p:bldP spid="10" grpId="0"/>
      <p:bldP spid="15" grpId="0"/>
      <p:bldP spid="17" grpId="0"/>
      <p:bldP spid="18" grpId="0"/>
      <p:bldP spid="19" grpId="0"/>
      <p:bldP spid="2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667000" y="4572000"/>
            <a:ext cx="6477000" cy="2895600"/>
          </a:xfrm>
        </p:spPr>
        <p:txBody>
          <a:bodyPr>
            <a:noAutofit/>
          </a:bodyPr>
          <a:lstStyle/>
          <a:p>
            <a:r>
              <a:rPr lang="en-US" sz="3500" i="1" dirty="0">
                <a:solidFill>
                  <a:srgbClr val="40BE79"/>
                </a:solidFill>
              </a:rPr>
              <a:t>"Because of this lack of real commitment and buy-in, team members develop an </a:t>
            </a:r>
            <a:r>
              <a:rPr lang="en-US" sz="3500" b="1" i="1" dirty="0">
                <a:solidFill>
                  <a:srgbClr val="40BE79"/>
                </a:solidFill>
              </a:rPr>
              <a:t>avoidance of accountability</a:t>
            </a:r>
            <a:r>
              <a:rPr lang="en-US" sz="3500" i="1" dirty="0">
                <a:solidFill>
                  <a:srgbClr val="40BE79"/>
                </a:solidFill>
              </a:rPr>
              <a:t>, the fourth </a:t>
            </a:r>
            <a:r>
              <a:rPr lang="en-US" sz="3500" i="1" dirty="0" err="1" smtClean="0">
                <a:solidFill>
                  <a:srgbClr val="40BE79"/>
                </a:solidFill>
              </a:rPr>
              <a:t>disfunction</a:t>
            </a:r>
            <a:r>
              <a:rPr lang="en-US" sz="3500" i="1" dirty="0">
                <a:solidFill>
                  <a:srgbClr val="40BE79"/>
                </a:solidFill>
              </a:rPr>
              <a:t>. Without committing to a clear plan of action, even the most focused and driven people often hesitate to call their peers on actions and behaviors that seem counterproductive to the good of the team."</a:t>
            </a:r>
            <a:r>
              <a:rPr lang="en-US" sz="3500" dirty="0">
                <a:solidFill>
                  <a:srgbClr val="40BE79"/>
                </a:solidFill>
              </a:rPr>
              <a:t> </a:t>
            </a:r>
          </a:p>
          <a:p>
            <a:r>
              <a:rPr lang="en-US" sz="1200" dirty="0">
                <a:solidFill>
                  <a:srgbClr val="40BE79"/>
                </a:solidFill>
              </a:rPr>
              <a:t>                           </a:t>
            </a:r>
          </a:p>
          <a:p>
            <a:r>
              <a:rPr lang="en-US" sz="2400" dirty="0" err="1">
                <a:solidFill>
                  <a:srgbClr val="40BE79"/>
                </a:solidFill>
              </a:rPr>
              <a:t>Lencioni</a:t>
            </a:r>
            <a:r>
              <a:rPr lang="en-US" sz="2400" dirty="0">
                <a:solidFill>
                  <a:srgbClr val="40BE79"/>
                </a:solidFill>
              </a:rPr>
              <a:t>, p. 189.</a:t>
            </a:r>
          </a:p>
          <a:p>
            <a:endParaRPr lang="en-US" sz="3400" dirty="0">
              <a:solidFill>
                <a:srgbClr val="46CE02"/>
              </a:solidFill>
            </a:endParaRPr>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0"/>
            <a:ext cx="1066800" cy="2939266"/>
          </a:xfrm>
          <a:prstGeom prst="rect">
            <a:avLst/>
          </a:prstGeom>
          <a:noFill/>
        </p:spPr>
        <p:txBody>
          <a:bodyPr wrap="square" rtlCol="0">
            <a:spAutoFit/>
          </a:bodyPr>
          <a:lstStyle/>
          <a:p>
            <a:r>
              <a:rPr lang="en-US" sz="18500" dirty="0">
                <a:effectLst>
                  <a:outerShdw blurRad="38100" dist="38100" dir="2700000" algn="tl">
                    <a:srgbClr val="000000">
                      <a:alpha val="43137"/>
                    </a:srgbClr>
                  </a:outerShdw>
                </a:effectLst>
                <a:latin typeface="Algerian" pitchFamily="82" charset="0"/>
                <a:ea typeface="Gungsuh" pitchFamily="18" charset="-127"/>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971800" y="4267200"/>
            <a:ext cx="6172200" cy="2667000"/>
          </a:xfrm>
        </p:spPr>
        <p:txBody>
          <a:bodyPr>
            <a:noAutofit/>
          </a:bodyPr>
          <a:lstStyle/>
          <a:p>
            <a:endParaRPr lang="en-US" sz="3600" dirty="0"/>
          </a:p>
          <a:p>
            <a:endParaRPr lang="en-US" sz="3600" dirty="0"/>
          </a:p>
          <a:p>
            <a:endParaRPr lang="en-US" sz="3600" dirty="0"/>
          </a:p>
          <a:p>
            <a:r>
              <a:rPr lang="en-US" sz="5400" dirty="0">
                <a:solidFill>
                  <a:srgbClr val="40BE79"/>
                </a:solidFill>
              </a:rPr>
              <a:t>So it is not that we necessarily avoid being held accountable—but we avoid holding our team members accountable.</a:t>
            </a:r>
          </a:p>
          <a:p>
            <a:endParaRPr lang="en-US" sz="2400" dirty="0">
              <a:solidFill>
                <a:srgbClr val="48B662"/>
              </a:solidFill>
            </a:endParaRPr>
          </a:p>
          <a:p>
            <a:endParaRPr lang="en-US" sz="3400" dirty="0">
              <a:solidFill>
                <a:srgbClr val="46CE02"/>
              </a:solidFill>
            </a:endParaRPr>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0"/>
            <a:ext cx="1066800" cy="2939266"/>
          </a:xfrm>
          <a:prstGeom prst="rect">
            <a:avLst/>
          </a:prstGeom>
          <a:noFill/>
        </p:spPr>
        <p:txBody>
          <a:bodyPr wrap="square" rtlCol="0">
            <a:spAutoFit/>
          </a:bodyPr>
          <a:lstStyle/>
          <a:p>
            <a:r>
              <a:rPr lang="en-US" sz="18500" dirty="0">
                <a:effectLst>
                  <a:outerShdw blurRad="38100" dist="38100" dir="2700000" algn="tl">
                    <a:srgbClr val="000000">
                      <a:alpha val="43137"/>
                    </a:srgbClr>
                  </a:outerShdw>
                </a:effectLst>
                <a:latin typeface="Algerian" pitchFamily="82" charset="0"/>
                <a:ea typeface="Gungsuh" pitchFamily="18" charset="-127"/>
              </a:rPr>
              <a:t>4</a:t>
            </a:r>
          </a:p>
        </p:txBody>
      </p:sp>
    </p:spTree>
    <p:extLst>
      <p:ext uri="{BB962C8B-B14F-4D97-AF65-F5344CB8AC3E}">
        <p14:creationId xmlns:p14="http://schemas.microsoft.com/office/powerpoint/2010/main" val="195592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28600" y="4267200"/>
            <a:ext cx="8915400" cy="2895600"/>
          </a:xfrm>
        </p:spPr>
        <p:txBody>
          <a:bodyPr>
            <a:noAutofit/>
          </a:bodyPr>
          <a:lstStyle/>
          <a:p>
            <a:endParaRPr lang="en-US" sz="3600" dirty="0"/>
          </a:p>
          <a:p>
            <a:endParaRPr lang="en-US" sz="3600" dirty="0"/>
          </a:p>
          <a:p>
            <a:endParaRPr lang="en-US" sz="3600" dirty="0"/>
          </a:p>
          <a:p>
            <a:r>
              <a:rPr lang="en-US" sz="3600" dirty="0">
                <a:solidFill>
                  <a:srgbClr val="40BE79"/>
                </a:solidFill>
              </a:rPr>
              <a:t>Accountability: </a:t>
            </a:r>
            <a:r>
              <a:rPr lang="en-US" sz="3600" dirty="0" smtClean="0">
                <a:solidFill>
                  <a:srgbClr val="40BE79"/>
                </a:solidFill>
              </a:rPr>
              <a:t>In </a:t>
            </a:r>
            <a:r>
              <a:rPr lang="en-US" sz="3600" dirty="0">
                <a:solidFill>
                  <a:srgbClr val="40BE79"/>
                </a:solidFill>
              </a:rPr>
              <a:t>the context of teamwork…it refers specifically to the willingness of team members to call their peers on performance or </a:t>
            </a:r>
            <a:r>
              <a:rPr lang="en-US" sz="3600" dirty="0" err="1" smtClean="0">
                <a:solidFill>
                  <a:srgbClr val="40BE79"/>
                </a:solidFill>
              </a:rPr>
              <a:t>behaviours</a:t>
            </a:r>
            <a:r>
              <a:rPr lang="en-US" sz="3600" dirty="0" smtClean="0">
                <a:solidFill>
                  <a:srgbClr val="40BE79"/>
                </a:solidFill>
              </a:rPr>
              <a:t> </a:t>
            </a:r>
            <a:r>
              <a:rPr lang="en-US" sz="3600" dirty="0">
                <a:solidFill>
                  <a:srgbClr val="40BE79"/>
                </a:solidFill>
              </a:rPr>
              <a:t>that might hurt the team.</a:t>
            </a:r>
          </a:p>
          <a:p>
            <a:endParaRPr lang="en-US" sz="2400" dirty="0">
              <a:solidFill>
                <a:srgbClr val="40BE79"/>
              </a:solidFill>
            </a:endParaRPr>
          </a:p>
          <a:p>
            <a:r>
              <a:rPr lang="en-US" sz="2400" dirty="0" err="1">
                <a:solidFill>
                  <a:srgbClr val="40BE79"/>
                </a:solidFill>
              </a:rPr>
              <a:t>Lencioni</a:t>
            </a:r>
            <a:r>
              <a:rPr lang="en-US" sz="2400" dirty="0">
                <a:solidFill>
                  <a:srgbClr val="40BE79"/>
                </a:solidFill>
              </a:rPr>
              <a:t>, p.  212.</a:t>
            </a:r>
          </a:p>
          <a:p>
            <a:endParaRPr lang="en-US" sz="2400" dirty="0">
              <a:solidFill>
                <a:srgbClr val="48B662"/>
              </a:solidFill>
            </a:endParaRPr>
          </a:p>
          <a:p>
            <a:endParaRPr lang="en-US" sz="3400" dirty="0">
              <a:solidFill>
                <a:srgbClr val="46CE02"/>
              </a:solidFill>
            </a:endParaRPr>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0"/>
            <a:ext cx="1066800" cy="2939266"/>
          </a:xfrm>
          <a:prstGeom prst="rect">
            <a:avLst/>
          </a:prstGeom>
          <a:noFill/>
        </p:spPr>
        <p:txBody>
          <a:bodyPr wrap="square" rtlCol="0">
            <a:spAutoFit/>
          </a:bodyPr>
          <a:lstStyle/>
          <a:p>
            <a:r>
              <a:rPr lang="en-US" sz="18500" dirty="0">
                <a:effectLst>
                  <a:outerShdw blurRad="38100" dist="38100" dir="2700000" algn="tl">
                    <a:srgbClr val="000000">
                      <a:alpha val="43137"/>
                    </a:srgbClr>
                  </a:outerShdw>
                </a:effectLst>
                <a:latin typeface="Algerian" pitchFamily="82" charset="0"/>
                <a:ea typeface="Gungsuh" pitchFamily="18" charset="-127"/>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609600"/>
          <a:ext cx="90678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400800" y="5562600"/>
            <a:ext cx="2971800" cy="1077218"/>
          </a:xfrm>
          <a:prstGeom prst="rect">
            <a:avLst/>
          </a:prstGeom>
          <a:noFill/>
        </p:spPr>
        <p:txBody>
          <a:bodyPr wrap="squar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Projection of Invulnerability</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6" name="Rectangle 5"/>
          <p:cNvSpPr/>
          <p:nvPr/>
        </p:nvSpPr>
        <p:spPr>
          <a:xfrm>
            <a:off x="6324600" y="4343400"/>
            <a:ext cx="3733800" cy="1077218"/>
          </a:xfrm>
          <a:prstGeom prst="rect">
            <a:avLst/>
          </a:prstGeom>
          <a:noFill/>
        </p:spPr>
        <p:txBody>
          <a:bodyPr wrap="squar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Artificial </a:t>
            </a:r>
          </a:p>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Harmony</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Rectangle 6"/>
          <p:cNvSpPr/>
          <p:nvPr/>
        </p:nvSpPr>
        <p:spPr>
          <a:xfrm>
            <a:off x="5943600" y="3124200"/>
            <a:ext cx="2819400" cy="584775"/>
          </a:xfrm>
          <a:prstGeom prst="rect">
            <a:avLst/>
          </a:prstGeom>
          <a:noFill/>
        </p:spPr>
        <p:txBody>
          <a:bodyPr wrap="square" lIns="91440" tIns="45720" rIns="91440" bIns="45720">
            <a:spAutoFit/>
          </a:bodyPr>
          <a:lstStyle/>
          <a:p>
            <a:pPr algn="ct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Ambiguity</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8" name="Rectangle 7"/>
          <p:cNvSpPr/>
          <p:nvPr/>
        </p:nvSpPr>
        <p:spPr>
          <a:xfrm>
            <a:off x="152400" y="5562600"/>
            <a:ext cx="2517805" cy="1077218"/>
          </a:xfrm>
          <a:prstGeom prst="rect">
            <a:avLst/>
          </a:prstGeom>
          <a:noFill/>
        </p:spPr>
        <p:txBody>
          <a:bodyPr wrap="non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Vulnerability</a:t>
            </a:r>
          </a:p>
          <a:p>
            <a:r>
              <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 Cor. 12:9-10</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9" name="Rectangle 8"/>
          <p:cNvSpPr/>
          <p:nvPr/>
        </p:nvSpPr>
        <p:spPr>
          <a:xfrm>
            <a:off x="152400" y="4343400"/>
            <a:ext cx="2290435" cy="1077218"/>
          </a:xfrm>
          <a:prstGeom prst="rect">
            <a:avLst/>
          </a:prstGeom>
          <a:noFill/>
        </p:spPr>
        <p:txBody>
          <a:bodyPr wrap="non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Authenticity</a:t>
            </a:r>
          </a:p>
          <a:p>
            <a:r>
              <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Acts 15:1-7</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Rectangle 9"/>
          <p:cNvSpPr/>
          <p:nvPr/>
        </p:nvSpPr>
        <p:spPr>
          <a:xfrm>
            <a:off x="152400" y="3124200"/>
            <a:ext cx="3581400" cy="1077218"/>
          </a:xfrm>
          <a:prstGeom prst="rect">
            <a:avLst/>
          </a:prstGeom>
          <a:noFill/>
        </p:spPr>
        <p:txBody>
          <a:bodyPr wrap="squar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Clarity and Stability   1 Cor. 3:8</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1" name="Rectangle 10"/>
          <p:cNvSpPr/>
          <p:nvPr/>
        </p:nvSpPr>
        <p:spPr>
          <a:xfrm>
            <a:off x="6248400" y="1905000"/>
            <a:ext cx="2895600" cy="584775"/>
          </a:xfrm>
          <a:prstGeom prst="rect">
            <a:avLst/>
          </a:prstGeom>
          <a:noFill/>
        </p:spPr>
        <p:txBody>
          <a:bodyPr wrap="square" lIns="91440" tIns="45720" rIns="91440" bIns="45720">
            <a:spAutoFit/>
          </a:bodyPr>
          <a:lstStyle/>
          <a:p>
            <a:pPr algn="ct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Low Standards</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5" name="Rectangle 14"/>
          <p:cNvSpPr/>
          <p:nvPr/>
        </p:nvSpPr>
        <p:spPr>
          <a:xfrm>
            <a:off x="685800" y="0"/>
            <a:ext cx="7669279" cy="769441"/>
          </a:xfrm>
          <a:prstGeom prst="rect">
            <a:avLst/>
          </a:prstGeom>
          <a:noFill/>
        </p:spPr>
        <p:txBody>
          <a:bodyPr wrap="none" lIns="91440" tIns="45720" rIns="91440" bIns="45720">
            <a:spAutoFit/>
          </a:bodyPr>
          <a:lstStyle/>
          <a:p>
            <a:pPr algn="ctr"/>
            <a:r>
              <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The Five </a:t>
            </a:r>
            <a:r>
              <a:rPr lang="en-US" sz="44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Disfunctions</a:t>
            </a:r>
            <a:r>
              <a:rPr lang="en-US" sz="4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of </a:t>
            </a:r>
            <a:r>
              <a:rPr lang="en-US" sz="4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a:t>
            </a:r>
            <a:r>
              <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Team</a:t>
            </a:r>
          </a:p>
        </p:txBody>
      </p:sp>
      <p:sp>
        <p:nvSpPr>
          <p:cNvPr id="17" name="Rectangle 16"/>
          <p:cNvSpPr/>
          <p:nvPr/>
        </p:nvSpPr>
        <p:spPr>
          <a:xfrm>
            <a:off x="2971800" y="5715000"/>
            <a:ext cx="3124200" cy="61555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Absence of trust </a:t>
            </a:r>
          </a:p>
        </p:txBody>
      </p:sp>
      <p:sp>
        <p:nvSpPr>
          <p:cNvPr id="18" name="Rectangle 17"/>
          <p:cNvSpPr/>
          <p:nvPr/>
        </p:nvSpPr>
        <p:spPr>
          <a:xfrm>
            <a:off x="2971800" y="4572000"/>
            <a:ext cx="3124200" cy="61555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Fear of conflict </a:t>
            </a:r>
          </a:p>
        </p:txBody>
      </p:sp>
      <p:sp>
        <p:nvSpPr>
          <p:cNvPr id="19" name="Rectangle 18"/>
          <p:cNvSpPr/>
          <p:nvPr/>
        </p:nvSpPr>
        <p:spPr>
          <a:xfrm>
            <a:off x="2895600" y="3048000"/>
            <a:ext cx="3124200" cy="113877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Lack of commitment </a:t>
            </a:r>
          </a:p>
        </p:txBody>
      </p:sp>
      <p:sp>
        <p:nvSpPr>
          <p:cNvPr id="20" name="Rectangle 19"/>
          <p:cNvSpPr/>
          <p:nvPr/>
        </p:nvSpPr>
        <p:spPr>
          <a:xfrm>
            <a:off x="2895600" y="1828800"/>
            <a:ext cx="3276600" cy="113877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Avoidance of accountability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P spid="7" grpId="0"/>
      <p:bldP spid="8" grpId="0"/>
      <p:bldP spid="10" grpId="0"/>
      <p:bldP spid="11" grpId="0"/>
      <p:bldP spid="15" grpId="0"/>
      <p:bldP spid="17" grpId="0"/>
      <p:bldP spid="18" grpId="0"/>
      <p:bldP spid="19" grpId="0"/>
      <p:bldP spid="20"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1219200" y="2743200"/>
            <a:ext cx="7162800" cy="3505200"/>
          </a:xfrm>
        </p:spPr>
        <p:txBody>
          <a:bodyPr>
            <a:noAutofit/>
          </a:bodyPr>
          <a:lstStyle/>
          <a:p>
            <a:r>
              <a:rPr lang="en-US" sz="3600" dirty="0">
                <a:solidFill>
                  <a:srgbClr val="40BE79"/>
                </a:solidFill>
              </a:rPr>
              <a:t>“Teams where there is no collective ownership of commitments might do poorly on accountability.” </a:t>
            </a:r>
          </a:p>
          <a:p>
            <a:endParaRPr lang="en-US" sz="3600" dirty="0">
              <a:solidFill>
                <a:srgbClr val="40BE79"/>
              </a:solidFill>
            </a:endParaRPr>
          </a:p>
          <a:p>
            <a:r>
              <a:rPr lang="en-US" sz="2400" dirty="0" err="1">
                <a:solidFill>
                  <a:srgbClr val="40BE79"/>
                </a:solidFill>
              </a:rPr>
              <a:t>Tathagat</a:t>
            </a:r>
            <a:r>
              <a:rPr lang="en-US" sz="2400" dirty="0">
                <a:solidFill>
                  <a:srgbClr val="40BE79"/>
                </a:solidFill>
              </a:rPr>
              <a:t> </a:t>
            </a:r>
            <a:r>
              <a:rPr lang="en-US" sz="2400" dirty="0" err="1">
                <a:solidFill>
                  <a:srgbClr val="40BE79"/>
                </a:solidFill>
              </a:rPr>
              <a:t>Varma</a:t>
            </a:r>
            <a:r>
              <a:rPr lang="en-US" sz="2400" dirty="0">
                <a:solidFill>
                  <a:srgbClr val="40BE79"/>
                </a:solidFill>
              </a:rPr>
              <a:t> </a:t>
            </a:r>
          </a:p>
          <a:p>
            <a:endParaRPr lang="en-US" sz="3400" dirty="0">
              <a:solidFill>
                <a:srgbClr val="46CE02"/>
              </a:solidFill>
            </a:endParaRPr>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0"/>
            <a:ext cx="1066800" cy="2939266"/>
          </a:xfrm>
          <a:prstGeom prst="rect">
            <a:avLst/>
          </a:prstGeom>
          <a:noFill/>
        </p:spPr>
        <p:txBody>
          <a:bodyPr wrap="square" rtlCol="0">
            <a:spAutoFit/>
          </a:bodyPr>
          <a:lstStyle/>
          <a:p>
            <a:r>
              <a:rPr lang="en-US" sz="18500" dirty="0">
                <a:effectLst>
                  <a:outerShdw blurRad="38100" dist="38100" dir="2700000" algn="tl">
                    <a:srgbClr val="000000">
                      <a:alpha val="43137"/>
                    </a:srgbClr>
                  </a:outerShdw>
                </a:effectLst>
                <a:latin typeface="Algerian" pitchFamily="82" charset="0"/>
                <a:ea typeface="Gungsuh" pitchFamily="18" charset="-127"/>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667000" y="3962400"/>
            <a:ext cx="6477000" cy="2895600"/>
          </a:xfrm>
        </p:spPr>
        <p:txBody>
          <a:bodyPr>
            <a:noAutofit/>
          </a:bodyPr>
          <a:lstStyle/>
          <a:p>
            <a:r>
              <a:rPr lang="en-US" sz="3600" dirty="0">
                <a:solidFill>
                  <a:srgbClr val="40BE79"/>
                </a:solidFill>
              </a:rPr>
              <a:t>When there is absence of trust, team members often will work towards their individual goals as opposed to team objectives. And often, there will be tendency to just be accountable for one's own piece of work.</a:t>
            </a:r>
          </a:p>
          <a:p>
            <a:endParaRPr lang="en-US" sz="3600" dirty="0">
              <a:solidFill>
                <a:srgbClr val="40BE79"/>
              </a:solidFill>
            </a:endParaRPr>
          </a:p>
          <a:p>
            <a:r>
              <a:rPr lang="en-US" sz="2400" dirty="0" err="1">
                <a:solidFill>
                  <a:srgbClr val="40BE79"/>
                </a:solidFill>
              </a:rPr>
              <a:t>Tathagat</a:t>
            </a:r>
            <a:r>
              <a:rPr lang="en-US" sz="2400" dirty="0">
                <a:solidFill>
                  <a:srgbClr val="40BE79"/>
                </a:solidFill>
              </a:rPr>
              <a:t> </a:t>
            </a:r>
            <a:r>
              <a:rPr lang="en-US" sz="2400" dirty="0" err="1">
                <a:solidFill>
                  <a:srgbClr val="40BE79"/>
                </a:solidFill>
              </a:rPr>
              <a:t>Varma</a:t>
            </a:r>
            <a:r>
              <a:rPr lang="en-US" sz="2400" dirty="0">
                <a:solidFill>
                  <a:srgbClr val="40BE79"/>
                </a:solidFill>
              </a:rPr>
              <a:t> </a:t>
            </a:r>
          </a:p>
          <a:p>
            <a:endParaRPr lang="en-US" sz="3400" dirty="0">
              <a:solidFill>
                <a:srgbClr val="46CE02"/>
              </a:solidFill>
            </a:endParaRPr>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0"/>
            <a:ext cx="1066800" cy="2939266"/>
          </a:xfrm>
          <a:prstGeom prst="rect">
            <a:avLst/>
          </a:prstGeom>
          <a:noFill/>
        </p:spPr>
        <p:txBody>
          <a:bodyPr wrap="square" rtlCol="0">
            <a:spAutoFit/>
          </a:bodyPr>
          <a:lstStyle/>
          <a:p>
            <a:r>
              <a:rPr lang="en-US" sz="18500" dirty="0">
                <a:effectLst>
                  <a:outerShdw blurRad="38100" dist="38100" dir="2700000" algn="tl">
                    <a:srgbClr val="000000">
                      <a:alpha val="43137"/>
                    </a:srgbClr>
                  </a:outerShdw>
                </a:effectLst>
                <a:latin typeface="Algerian" pitchFamily="82" charset="0"/>
                <a:ea typeface="Gungsuh" pitchFamily="18" charset="-127"/>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teamwork_teamwork_a.jpg"/>
          <p:cNvPicPr>
            <a:picLocks noGrp="1" noChangeAspect="1"/>
          </p:cNvPicPr>
          <p:nvPr>
            <p:ph idx="1"/>
          </p:nvPr>
        </p:nvPicPr>
        <p:blipFill>
          <a:blip r:embed="rId2"/>
          <a:srcRect t="9335"/>
          <a:stretch>
            <a:fillRect/>
          </a:stretch>
        </p:blipFill>
        <p:spPr>
          <a:xfrm>
            <a:off x="1" y="533400"/>
            <a:ext cx="9119488" cy="6394039"/>
          </a:xfrm>
        </p:spPr>
      </p:pic>
      <p:sp>
        <p:nvSpPr>
          <p:cNvPr id="7" name="TextBox 6"/>
          <p:cNvSpPr txBox="1"/>
          <p:nvPr/>
        </p:nvSpPr>
        <p:spPr>
          <a:xfrm>
            <a:off x="228600" y="0"/>
            <a:ext cx="9144000" cy="923330"/>
          </a:xfrm>
          <a:prstGeom prst="rect">
            <a:avLst/>
          </a:prstGeom>
          <a:noFill/>
        </p:spPr>
        <p:txBody>
          <a:bodyPr wrap="square" rtlCol="0">
            <a:spAutoFit/>
          </a:bodyPr>
          <a:lstStyle/>
          <a:p>
            <a:r>
              <a:rPr lang="en-US" sz="5400" dirty="0"/>
              <a:t>Low standards of performance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667000" y="3962400"/>
            <a:ext cx="6477000" cy="2895600"/>
          </a:xfrm>
        </p:spPr>
        <p:txBody>
          <a:bodyPr>
            <a:noAutofit/>
          </a:bodyPr>
          <a:lstStyle/>
          <a:p>
            <a:endParaRPr lang="en-US" sz="3400" dirty="0">
              <a:solidFill>
                <a:srgbClr val="46CE02"/>
              </a:solidFill>
            </a:endParaRPr>
          </a:p>
        </p:txBody>
      </p:sp>
      <p:sp>
        <p:nvSpPr>
          <p:cNvPr id="5" name="TextBox 4"/>
          <p:cNvSpPr txBox="1"/>
          <p:nvPr/>
        </p:nvSpPr>
        <p:spPr>
          <a:xfrm>
            <a:off x="609600" y="0"/>
            <a:ext cx="1066800" cy="2939266"/>
          </a:xfrm>
          <a:prstGeom prst="rect">
            <a:avLst/>
          </a:prstGeom>
          <a:noFill/>
        </p:spPr>
        <p:txBody>
          <a:bodyPr wrap="square" rtlCol="0">
            <a:spAutoFit/>
          </a:bodyPr>
          <a:lstStyle/>
          <a:p>
            <a:r>
              <a:rPr lang="en-US" sz="18500" dirty="0">
                <a:effectLst>
                  <a:outerShdw blurRad="38100" dist="38100" dir="2700000" algn="tl">
                    <a:srgbClr val="000000">
                      <a:alpha val="43137"/>
                    </a:srgbClr>
                  </a:outerShdw>
                </a:effectLst>
                <a:latin typeface="Algerian" pitchFamily="82" charset="0"/>
                <a:ea typeface="Gungsuh" pitchFamily="18" charset="-127"/>
              </a:rPr>
              <a:t>4</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143000"/>
            <a:ext cx="6592614" cy="4634806"/>
          </a:xfrm>
          <a:prstGeom prst="rect">
            <a:avLst/>
          </a:prstGeom>
        </p:spPr>
      </p:pic>
    </p:spTree>
    <p:extLst>
      <p:ext uri="{BB962C8B-B14F-4D97-AF65-F5344CB8AC3E}">
        <p14:creationId xmlns:p14="http://schemas.microsoft.com/office/powerpoint/2010/main" val="322279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743200" y="4191000"/>
            <a:ext cx="6400800" cy="2895600"/>
          </a:xfrm>
        </p:spPr>
        <p:txBody>
          <a:bodyPr>
            <a:noAutofit/>
          </a:bodyPr>
          <a:lstStyle/>
          <a:p>
            <a:r>
              <a:rPr lang="en-US" sz="3400" i="1" dirty="0">
                <a:solidFill>
                  <a:schemeClr val="accent6"/>
                </a:solidFill>
              </a:rPr>
              <a:t>“The first </a:t>
            </a:r>
            <a:r>
              <a:rPr lang="en-US" sz="3400" i="1" dirty="0" err="1" smtClean="0">
                <a:solidFill>
                  <a:schemeClr val="accent6"/>
                </a:solidFill>
              </a:rPr>
              <a:t>disfunction</a:t>
            </a:r>
            <a:r>
              <a:rPr lang="en-US" sz="3400" i="1" dirty="0" smtClean="0">
                <a:solidFill>
                  <a:schemeClr val="accent6"/>
                </a:solidFill>
              </a:rPr>
              <a:t> </a:t>
            </a:r>
            <a:r>
              <a:rPr lang="en-US" sz="3400" i="1" dirty="0">
                <a:solidFill>
                  <a:schemeClr val="accent6"/>
                </a:solidFill>
              </a:rPr>
              <a:t>is an </a:t>
            </a:r>
            <a:r>
              <a:rPr lang="en-US" sz="3400" b="1" i="1" dirty="0">
                <a:solidFill>
                  <a:schemeClr val="accent6"/>
                </a:solidFill>
              </a:rPr>
              <a:t>absence of trust</a:t>
            </a:r>
            <a:r>
              <a:rPr lang="en-US" sz="3400" i="1" dirty="0">
                <a:solidFill>
                  <a:schemeClr val="accent6"/>
                </a:solidFill>
              </a:rPr>
              <a:t> among team members. Essentially, this stems from their unwillingness to be vulnerable within the group. Team members who are not genuinely open with one another about their mistakes and weaknesses make it impossible to build a foundation for trust." </a:t>
            </a:r>
          </a:p>
          <a:p>
            <a:r>
              <a:rPr lang="en-US" sz="3400" dirty="0">
                <a:solidFill>
                  <a:schemeClr val="accent6"/>
                </a:solidFill>
              </a:rPr>
              <a:t/>
            </a:r>
            <a:br>
              <a:rPr lang="en-US" sz="3400" dirty="0">
                <a:solidFill>
                  <a:schemeClr val="accent6"/>
                </a:solidFill>
              </a:rPr>
            </a:br>
            <a:r>
              <a:rPr lang="en-US" sz="2400" dirty="0">
                <a:solidFill>
                  <a:schemeClr val="accent6"/>
                </a:solidFill>
              </a:rPr>
              <a:t>Patrick </a:t>
            </a:r>
            <a:r>
              <a:rPr lang="en-US" sz="2400" dirty="0" err="1">
                <a:solidFill>
                  <a:schemeClr val="accent6"/>
                </a:solidFill>
              </a:rPr>
              <a:t>Lencioni</a:t>
            </a:r>
            <a:r>
              <a:rPr lang="en-US" sz="2400" dirty="0">
                <a:solidFill>
                  <a:schemeClr val="accent6"/>
                </a:solidFill>
              </a:rPr>
              <a:t>, </a:t>
            </a:r>
            <a:r>
              <a:rPr lang="en-US" sz="2400" i="1" dirty="0">
                <a:solidFill>
                  <a:schemeClr val="accent6"/>
                </a:solidFill>
              </a:rPr>
              <a:t>The Five Dysfunctions of a Team</a:t>
            </a:r>
            <a:r>
              <a:rPr lang="en-US" sz="2400" dirty="0">
                <a:solidFill>
                  <a:schemeClr val="accent6"/>
                </a:solidFill>
              </a:rPr>
              <a:t>, (San Francisco:  </a:t>
            </a:r>
            <a:r>
              <a:rPr lang="en-US" sz="2400" dirty="0" err="1">
                <a:solidFill>
                  <a:schemeClr val="accent6"/>
                </a:solidFill>
              </a:rPr>
              <a:t>Jossey</a:t>
            </a:r>
            <a:r>
              <a:rPr lang="en-US" sz="2400" dirty="0">
                <a:solidFill>
                  <a:schemeClr val="accent6"/>
                </a:solidFill>
              </a:rPr>
              <a:t>-Bass, 2002) p. 188.</a:t>
            </a:r>
          </a:p>
          <a:p>
            <a:endParaRPr lang="en-US" sz="3400" dirty="0"/>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0"/>
            <a:ext cx="1066800" cy="2939266"/>
          </a:xfrm>
          <a:prstGeom prst="rect">
            <a:avLst/>
          </a:prstGeom>
          <a:noFill/>
        </p:spPr>
        <p:txBody>
          <a:bodyPr wrap="square" rtlCol="0">
            <a:spAutoFit/>
          </a:bodyPr>
          <a:lstStyle/>
          <a:p>
            <a:r>
              <a:rPr lang="en-US" sz="18500" dirty="0">
                <a:effectLst>
                  <a:outerShdw blurRad="38100" dist="38100" dir="2700000" algn="tl">
                    <a:srgbClr val="000000">
                      <a:alpha val="43137"/>
                    </a:srgbClr>
                  </a:outerShdw>
                </a:effectLst>
                <a:latin typeface="Algerian" pitchFamily="82" charset="0"/>
                <a:ea typeface="Gungsuh" pitchFamily="18" charset="-127"/>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Graphic spid="4" grpId="0">
        <p:bldAsOne/>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609600"/>
          <a:ext cx="90678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400800" y="5562600"/>
            <a:ext cx="2971800" cy="1077218"/>
          </a:xfrm>
          <a:prstGeom prst="rect">
            <a:avLst/>
          </a:prstGeom>
          <a:noFill/>
        </p:spPr>
        <p:txBody>
          <a:bodyPr wrap="squar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Projection of Invulnerability</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6" name="Rectangle 5"/>
          <p:cNvSpPr/>
          <p:nvPr/>
        </p:nvSpPr>
        <p:spPr>
          <a:xfrm>
            <a:off x="6324600" y="4343400"/>
            <a:ext cx="3733800" cy="1077218"/>
          </a:xfrm>
          <a:prstGeom prst="rect">
            <a:avLst/>
          </a:prstGeom>
          <a:noFill/>
        </p:spPr>
        <p:txBody>
          <a:bodyPr wrap="squar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Artificial </a:t>
            </a:r>
          </a:p>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Harmony</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Rectangle 6"/>
          <p:cNvSpPr/>
          <p:nvPr/>
        </p:nvSpPr>
        <p:spPr>
          <a:xfrm>
            <a:off x="5943600" y="3124200"/>
            <a:ext cx="2819400" cy="584775"/>
          </a:xfrm>
          <a:prstGeom prst="rect">
            <a:avLst/>
          </a:prstGeom>
          <a:noFill/>
        </p:spPr>
        <p:txBody>
          <a:bodyPr wrap="square" lIns="91440" tIns="45720" rIns="91440" bIns="45720">
            <a:spAutoFit/>
          </a:bodyPr>
          <a:lstStyle/>
          <a:p>
            <a:pPr algn="ct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Ambiguity</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8" name="Rectangle 7"/>
          <p:cNvSpPr/>
          <p:nvPr/>
        </p:nvSpPr>
        <p:spPr>
          <a:xfrm>
            <a:off x="152400" y="5562600"/>
            <a:ext cx="2517805" cy="1077218"/>
          </a:xfrm>
          <a:prstGeom prst="rect">
            <a:avLst/>
          </a:prstGeom>
          <a:noFill/>
        </p:spPr>
        <p:txBody>
          <a:bodyPr wrap="non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Vulnerability</a:t>
            </a:r>
          </a:p>
          <a:p>
            <a:r>
              <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 Cor. 12:9-10</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9" name="Rectangle 8"/>
          <p:cNvSpPr/>
          <p:nvPr/>
        </p:nvSpPr>
        <p:spPr>
          <a:xfrm>
            <a:off x="152400" y="4343400"/>
            <a:ext cx="2290435" cy="1077218"/>
          </a:xfrm>
          <a:prstGeom prst="rect">
            <a:avLst/>
          </a:prstGeom>
          <a:noFill/>
        </p:spPr>
        <p:txBody>
          <a:bodyPr wrap="non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Authenticity</a:t>
            </a:r>
          </a:p>
          <a:p>
            <a:r>
              <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Acts 15:1-7</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Rectangle 9"/>
          <p:cNvSpPr/>
          <p:nvPr/>
        </p:nvSpPr>
        <p:spPr>
          <a:xfrm>
            <a:off x="152400" y="3124200"/>
            <a:ext cx="3581400" cy="1077218"/>
          </a:xfrm>
          <a:prstGeom prst="rect">
            <a:avLst/>
          </a:prstGeom>
          <a:noFill/>
        </p:spPr>
        <p:txBody>
          <a:bodyPr wrap="squar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Clarity and Stability   1 Cor. 3:8</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1" name="Rectangle 10"/>
          <p:cNvSpPr/>
          <p:nvPr/>
        </p:nvSpPr>
        <p:spPr>
          <a:xfrm>
            <a:off x="6248400" y="1905000"/>
            <a:ext cx="2895600" cy="584775"/>
          </a:xfrm>
          <a:prstGeom prst="rect">
            <a:avLst/>
          </a:prstGeom>
          <a:noFill/>
        </p:spPr>
        <p:txBody>
          <a:bodyPr wrap="square" lIns="91440" tIns="45720" rIns="91440" bIns="45720">
            <a:spAutoFit/>
          </a:bodyPr>
          <a:lstStyle/>
          <a:p>
            <a:pPr algn="ct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Low Standards</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2" name="Rectangle 11"/>
          <p:cNvSpPr/>
          <p:nvPr/>
        </p:nvSpPr>
        <p:spPr>
          <a:xfrm>
            <a:off x="0" y="1676400"/>
            <a:ext cx="3352800" cy="1066959"/>
          </a:xfrm>
          <a:prstGeom prst="rect">
            <a:avLst/>
          </a:prstGeom>
          <a:noFill/>
        </p:spPr>
        <p:txBody>
          <a:bodyPr wrap="square" lIns="91440" tIns="45720" rIns="91440" bIns="45720">
            <a:spAutoFit/>
          </a:bodyPr>
          <a:lstStyle/>
          <a:p>
            <a:pPr algn="just">
              <a:lnSpc>
                <a:spcPts val="3840"/>
              </a:lnSpc>
            </a:pPr>
            <a:r>
              <a:rPr lang="en-US" sz="3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Courageous  </a:t>
            </a:r>
          </a:p>
          <a:p>
            <a:pPr algn="just">
              <a:lnSpc>
                <a:spcPts val="3840"/>
              </a:lnSpc>
            </a:pP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a:t>
            </a:r>
            <a:r>
              <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onfrontation </a:t>
            </a:r>
          </a:p>
        </p:txBody>
      </p:sp>
      <p:sp>
        <p:nvSpPr>
          <p:cNvPr id="15" name="Rectangle 14"/>
          <p:cNvSpPr/>
          <p:nvPr/>
        </p:nvSpPr>
        <p:spPr>
          <a:xfrm>
            <a:off x="762000" y="0"/>
            <a:ext cx="7669279" cy="769441"/>
          </a:xfrm>
          <a:prstGeom prst="rect">
            <a:avLst/>
          </a:prstGeom>
          <a:noFill/>
        </p:spPr>
        <p:txBody>
          <a:bodyPr wrap="none" lIns="91440" tIns="45720" rIns="91440" bIns="45720">
            <a:spAutoFit/>
          </a:bodyPr>
          <a:lstStyle/>
          <a:p>
            <a:pPr algn="ctr"/>
            <a:r>
              <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The Five </a:t>
            </a:r>
            <a:r>
              <a:rPr lang="en-US" sz="44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Disfunctions</a:t>
            </a:r>
            <a:r>
              <a:rPr lang="en-US" sz="4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of </a:t>
            </a:r>
            <a:r>
              <a:rPr lang="en-US" sz="4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a:t>
            </a:r>
            <a:r>
              <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Team</a:t>
            </a:r>
          </a:p>
        </p:txBody>
      </p:sp>
      <p:sp>
        <p:nvSpPr>
          <p:cNvPr id="17" name="Rectangle 16"/>
          <p:cNvSpPr/>
          <p:nvPr/>
        </p:nvSpPr>
        <p:spPr>
          <a:xfrm>
            <a:off x="2971800" y="5715000"/>
            <a:ext cx="3124200" cy="61555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Absence of trust </a:t>
            </a:r>
          </a:p>
        </p:txBody>
      </p:sp>
      <p:sp>
        <p:nvSpPr>
          <p:cNvPr id="18" name="Rectangle 17"/>
          <p:cNvSpPr/>
          <p:nvPr/>
        </p:nvSpPr>
        <p:spPr>
          <a:xfrm>
            <a:off x="2971800" y="4572000"/>
            <a:ext cx="3124200" cy="61555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Fear of conflict </a:t>
            </a:r>
          </a:p>
        </p:txBody>
      </p:sp>
      <p:sp>
        <p:nvSpPr>
          <p:cNvPr id="19" name="Rectangle 18"/>
          <p:cNvSpPr/>
          <p:nvPr/>
        </p:nvSpPr>
        <p:spPr>
          <a:xfrm>
            <a:off x="2895600" y="3048000"/>
            <a:ext cx="3124200" cy="113877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Lack of commitment </a:t>
            </a:r>
          </a:p>
        </p:txBody>
      </p:sp>
      <p:sp>
        <p:nvSpPr>
          <p:cNvPr id="20" name="Rectangle 19"/>
          <p:cNvSpPr/>
          <p:nvPr/>
        </p:nvSpPr>
        <p:spPr>
          <a:xfrm>
            <a:off x="2895600" y="1828800"/>
            <a:ext cx="3276600" cy="113877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Avoidance of accountability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P spid="7" grpId="0"/>
      <p:bldP spid="8" grpId="0"/>
      <p:bldP spid="10" grpId="0"/>
      <p:bldP spid="11" grpId="0"/>
      <p:bldP spid="12" grpId="0" uiExpand="1" build="allAtOnce"/>
      <p:bldP spid="15" grpId="0"/>
      <p:bldP spid="17" grpId="0"/>
      <p:bldP spid="18" grpId="0"/>
      <p:bldP spid="19" grpId="0"/>
      <p:bldP spid="2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nflict3.jpg"/>
          <p:cNvPicPr>
            <a:picLocks noGrp="1" noChangeAspect="1"/>
          </p:cNvPicPr>
          <p:nvPr>
            <p:ph idx="1"/>
          </p:nvPr>
        </p:nvPicPr>
        <p:blipFill>
          <a:blip r:embed="rId2"/>
          <a:srcRect b="13601"/>
          <a:stretch>
            <a:fillRect/>
          </a:stretch>
        </p:blipFill>
        <p:spPr>
          <a:xfrm>
            <a:off x="1371600" y="838200"/>
            <a:ext cx="6400800" cy="4728520"/>
          </a:xfrm>
        </p:spPr>
      </p:pic>
      <p:sp>
        <p:nvSpPr>
          <p:cNvPr id="2" name="Title 1"/>
          <p:cNvSpPr>
            <a:spLocks noGrp="1"/>
          </p:cNvSpPr>
          <p:nvPr>
            <p:ph type="title"/>
          </p:nvPr>
        </p:nvSpPr>
        <p:spPr>
          <a:xfrm>
            <a:off x="228600" y="0"/>
            <a:ext cx="8686800" cy="1143000"/>
          </a:xfrm>
        </p:spPr>
        <p:txBody>
          <a:bodyPr>
            <a:normAutofit/>
          </a:bodyPr>
          <a:lstStyle/>
          <a:p>
            <a:r>
              <a:rPr lang="en-US" dirty="0"/>
              <a:t>This is not courageous confrontation!</a:t>
            </a:r>
          </a:p>
        </p:txBody>
      </p:sp>
      <p:sp>
        <p:nvSpPr>
          <p:cNvPr id="5" name="TextBox 4"/>
          <p:cNvSpPr txBox="1"/>
          <p:nvPr/>
        </p:nvSpPr>
        <p:spPr>
          <a:xfrm>
            <a:off x="0" y="5486400"/>
            <a:ext cx="9144000" cy="1138773"/>
          </a:xfrm>
          <a:prstGeom prst="rect">
            <a:avLst/>
          </a:prstGeom>
          <a:noFill/>
        </p:spPr>
        <p:txBody>
          <a:bodyPr wrap="square" rtlCol="0">
            <a:spAutoFit/>
          </a:bodyPr>
          <a:lstStyle/>
          <a:p>
            <a:r>
              <a:rPr lang="en-US" sz="3400" dirty="0"/>
              <a:t>“I’m not good at confrontation, so unscramble this phrase quietly to yourself for a surprise message.”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667000" y="3962400"/>
            <a:ext cx="6477000" cy="2895600"/>
          </a:xfrm>
        </p:spPr>
        <p:txBody>
          <a:bodyPr>
            <a:noAutofit/>
          </a:bodyPr>
          <a:lstStyle/>
          <a:p>
            <a:r>
              <a:rPr lang="en-US" sz="3600" dirty="0">
                <a:solidFill>
                  <a:srgbClr val="40BE79"/>
                </a:solidFill>
              </a:rPr>
              <a:t>To hold others accountable we must clarify publicly:</a:t>
            </a:r>
          </a:p>
          <a:p>
            <a:pPr>
              <a:buFont typeface="Arial" pitchFamily="34" charset="0"/>
              <a:buChar char="•"/>
            </a:pPr>
            <a:r>
              <a:rPr lang="en-US" sz="3600" dirty="0">
                <a:solidFill>
                  <a:srgbClr val="40BE79"/>
                </a:solidFill>
              </a:rPr>
              <a:t>Exactly what the team needs to achieve,</a:t>
            </a:r>
          </a:p>
          <a:p>
            <a:pPr lvl="0">
              <a:buFont typeface="Arial" pitchFamily="34" charset="0"/>
              <a:buChar char="•"/>
            </a:pPr>
            <a:r>
              <a:rPr lang="en-US" sz="3600" dirty="0">
                <a:solidFill>
                  <a:srgbClr val="40BE79"/>
                </a:solidFill>
              </a:rPr>
              <a:t>Who needs to deliver what,</a:t>
            </a:r>
          </a:p>
          <a:p>
            <a:pPr lvl="0">
              <a:buFont typeface="Arial" pitchFamily="34" charset="0"/>
              <a:buChar char="•"/>
            </a:pPr>
            <a:r>
              <a:rPr lang="en-US" sz="3600" dirty="0">
                <a:solidFill>
                  <a:srgbClr val="40BE79"/>
                </a:solidFill>
              </a:rPr>
              <a:t>How everyone must behave in order to succeed.</a:t>
            </a:r>
          </a:p>
          <a:p>
            <a:pPr lvl="0"/>
            <a:endParaRPr lang="en-US" sz="2400" dirty="0">
              <a:solidFill>
                <a:srgbClr val="40BE79"/>
              </a:solidFill>
            </a:endParaRPr>
          </a:p>
          <a:p>
            <a:r>
              <a:rPr lang="en-US" sz="2400" dirty="0" err="1">
                <a:solidFill>
                  <a:srgbClr val="40BE79"/>
                </a:solidFill>
              </a:rPr>
              <a:t>Lencioni</a:t>
            </a:r>
            <a:r>
              <a:rPr lang="en-US" sz="2400" dirty="0">
                <a:solidFill>
                  <a:srgbClr val="40BE79"/>
                </a:solidFill>
              </a:rPr>
              <a:t>, p. 214.</a:t>
            </a:r>
          </a:p>
          <a:p>
            <a:endParaRPr lang="en-US" sz="2400" dirty="0">
              <a:solidFill>
                <a:srgbClr val="48B662"/>
              </a:solidFill>
            </a:endParaRPr>
          </a:p>
          <a:p>
            <a:endParaRPr lang="en-US" sz="3400" dirty="0">
              <a:solidFill>
                <a:srgbClr val="46CE02"/>
              </a:solidFill>
            </a:endParaRPr>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0"/>
            <a:ext cx="1066800" cy="2939266"/>
          </a:xfrm>
          <a:prstGeom prst="rect">
            <a:avLst/>
          </a:prstGeom>
          <a:noFill/>
        </p:spPr>
        <p:txBody>
          <a:bodyPr wrap="square" rtlCol="0">
            <a:spAutoFit/>
          </a:bodyPr>
          <a:lstStyle/>
          <a:p>
            <a:r>
              <a:rPr lang="en-US" sz="18500" dirty="0">
                <a:effectLst>
                  <a:outerShdw blurRad="38100" dist="38100" dir="2700000" algn="tl">
                    <a:srgbClr val="000000">
                      <a:alpha val="43137"/>
                    </a:srgbClr>
                  </a:outerShdw>
                </a:effectLst>
                <a:latin typeface="Algerian" pitchFamily="82" charset="0"/>
                <a:ea typeface="Gungsuh" pitchFamily="18" charset="-127"/>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4" presetClass="entr" presetSubtype="0" accel="10000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p:cTn id="11" dur="500" fill="hold"/>
                                        <p:tgtEl>
                                          <p:spTgt spid="9">
                                            <p:txEl>
                                              <p:pRg st="1" end="1"/>
                                            </p:txEl>
                                          </p:spTgt>
                                        </p:tgtEl>
                                        <p:attrNameLst>
                                          <p:attrName>ppt_w</p:attrName>
                                        </p:attrNameLst>
                                      </p:cBhvr>
                                      <p:tavLst>
                                        <p:tav tm="0">
                                          <p:val>
                                            <p:strVal val="#ppt_w*0.05"/>
                                          </p:val>
                                        </p:tav>
                                        <p:tav tm="100000">
                                          <p:val>
                                            <p:strVal val="#ppt_w"/>
                                          </p:val>
                                        </p:tav>
                                      </p:tavLst>
                                    </p:anim>
                                    <p:anim calcmode="lin" valueType="num">
                                      <p:cBhvr>
                                        <p:cTn id="12" dur="500" fill="hold"/>
                                        <p:tgtEl>
                                          <p:spTgt spid="9">
                                            <p:txEl>
                                              <p:pRg st="1" end="1"/>
                                            </p:txEl>
                                          </p:spTgt>
                                        </p:tgtEl>
                                        <p:attrNameLst>
                                          <p:attrName>ppt_h</p:attrName>
                                        </p:attrNameLst>
                                      </p:cBhvr>
                                      <p:tavLst>
                                        <p:tav tm="0">
                                          <p:val>
                                            <p:strVal val="#ppt_h"/>
                                          </p:val>
                                        </p:tav>
                                        <p:tav tm="100000">
                                          <p:val>
                                            <p:strVal val="#ppt_h"/>
                                          </p:val>
                                        </p:tav>
                                      </p:tavLst>
                                    </p:anim>
                                    <p:anim calcmode="lin" valueType="num">
                                      <p:cBhvr>
                                        <p:cTn id="13" dur="500" fill="hold"/>
                                        <p:tgtEl>
                                          <p:spTgt spid="9">
                                            <p:txEl>
                                              <p:pRg st="1" end="1"/>
                                            </p:txEl>
                                          </p:spTgt>
                                        </p:tgtEl>
                                        <p:attrNameLst>
                                          <p:attrName>ppt_x</p:attrName>
                                        </p:attrNameLst>
                                      </p:cBhvr>
                                      <p:tavLst>
                                        <p:tav tm="0">
                                          <p:val>
                                            <p:strVal val="#ppt_x-.2"/>
                                          </p:val>
                                        </p:tav>
                                        <p:tav tm="100000">
                                          <p:val>
                                            <p:strVal val="#ppt_x"/>
                                          </p:val>
                                        </p:tav>
                                      </p:tavLst>
                                    </p:anim>
                                    <p:anim calcmode="lin" valueType="num">
                                      <p:cBhvr>
                                        <p:cTn id="14" dur="500" fill="hold"/>
                                        <p:tgtEl>
                                          <p:spTgt spid="9">
                                            <p:txEl>
                                              <p:pRg st="1" end="1"/>
                                            </p:txEl>
                                          </p:spTgt>
                                        </p:tgtEl>
                                        <p:attrNameLst>
                                          <p:attrName>ppt_y</p:attrName>
                                        </p:attrNameLst>
                                      </p:cBhvr>
                                      <p:tavLst>
                                        <p:tav tm="0">
                                          <p:val>
                                            <p:strVal val="#ppt_y"/>
                                          </p:val>
                                        </p:tav>
                                        <p:tav tm="100000">
                                          <p:val>
                                            <p:strVal val="#ppt_y"/>
                                          </p:val>
                                        </p:tav>
                                      </p:tavLst>
                                    </p:anim>
                                    <p:animEffect transition="in" filter="fade">
                                      <p:cBhvr>
                                        <p:cTn id="15" dur="5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54" presetClass="entr" presetSubtype="0" accel="100000" fill="hold" nodeType="click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 calcmode="lin" valueType="num">
                                      <p:cBhvr>
                                        <p:cTn id="24" dur="500" fill="hold"/>
                                        <p:tgtEl>
                                          <p:spTgt spid="9">
                                            <p:txEl>
                                              <p:pRg st="3" end="3"/>
                                            </p:txEl>
                                          </p:spTgt>
                                        </p:tgtEl>
                                        <p:attrNameLst>
                                          <p:attrName>ppt_w</p:attrName>
                                        </p:attrNameLst>
                                      </p:cBhvr>
                                      <p:tavLst>
                                        <p:tav tm="0">
                                          <p:val>
                                            <p:strVal val="#ppt_w*0.05"/>
                                          </p:val>
                                        </p:tav>
                                        <p:tav tm="100000">
                                          <p:val>
                                            <p:strVal val="#ppt_w"/>
                                          </p:val>
                                        </p:tav>
                                      </p:tavLst>
                                    </p:anim>
                                    <p:anim calcmode="lin" valueType="num">
                                      <p:cBhvr>
                                        <p:cTn id="25" dur="500" fill="hold"/>
                                        <p:tgtEl>
                                          <p:spTgt spid="9">
                                            <p:txEl>
                                              <p:pRg st="3" end="3"/>
                                            </p:txEl>
                                          </p:spTgt>
                                        </p:tgtEl>
                                        <p:attrNameLst>
                                          <p:attrName>ppt_h</p:attrName>
                                        </p:attrNameLst>
                                      </p:cBhvr>
                                      <p:tavLst>
                                        <p:tav tm="0">
                                          <p:val>
                                            <p:strVal val="#ppt_h"/>
                                          </p:val>
                                        </p:tav>
                                        <p:tav tm="100000">
                                          <p:val>
                                            <p:strVal val="#ppt_h"/>
                                          </p:val>
                                        </p:tav>
                                      </p:tavLst>
                                    </p:anim>
                                    <p:anim calcmode="lin" valueType="num">
                                      <p:cBhvr>
                                        <p:cTn id="26" dur="500" fill="hold"/>
                                        <p:tgtEl>
                                          <p:spTgt spid="9">
                                            <p:txEl>
                                              <p:pRg st="3" end="3"/>
                                            </p:txEl>
                                          </p:spTgt>
                                        </p:tgtEl>
                                        <p:attrNameLst>
                                          <p:attrName>ppt_x</p:attrName>
                                        </p:attrNameLst>
                                      </p:cBhvr>
                                      <p:tavLst>
                                        <p:tav tm="0">
                                          <p:val>
                                            <p:strVal val="#ppt_x-.2"/>
                                          </p:val>
                                        </p:tav>
                                        <p:tav tm="100000">
                                          <p:val>
                                            <p:strVal val="#ppt_x"/>
                                          </p:val>
                                        </p:tav>
                                      </p:tavLst>
                                    </p:anim>
                                    <p:anim calcmode="lin" valueType="num">
                                      <p:cBhvr>
                                        <p:cTn id="27" dur="500" fill="hold"/>
                                        <p:tgtEl>
                                          <p:spTgt spid="9">
                                            <p:txEl>
                                              <p:pRg st="3" end="3"/>
                                            </p:txEl>
                                          </p:spTgt>
                                        </p:tgtEl>
                                        <p:attrNameLst>
                                          <p:attrName>ppt_y</p:attrName>
                                        </p:attrNameLst>
                                      </p:cBhvr>
                                      <p:tavLst>
                                        <p:tav tm="0">
                                          <p:val>
                                            <p:strVal val="#ppt_y"/>
                                          </p:val>
                                        </p:tav>
                                        <p:tav tm="100000">
                                          <p:val>
                                            <p:strVal val="#ppt_y"/>
                                          </p:val>
                                        </p:tav>
                                      </p:tavLst>
                                    </p:anim>
                                    <p:animEffect transition="in" filter="fade">
                                      <p:cBhvr>
                                        <p:cTn id="28" dur="500"/>
                                        <p:tgtEl>
                                          <p:spTgt spid="9">
                                            <p:txEl>
                                              <p:pRg st="3" end="3"/>
                                            </p:txEl>
                                          </p:spTgt>
                                        </p:tgtEl>
                                      </p:cBhvr>
                                    </p:animEffect>
                                  </p:childTnLst>
                                </p:cTn>
                              </p:par>
                              <p:par>
                                <p:cTn id="29" presetID="54" presetClass="entr" presetSubtype="0" accel="100000" fill="hold" nodeType="with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 calcmode="lin" valueType="num">
                                      <p:cBhvr>
                                        <p:cTn id="31" dur="500" fill="hold"/>
                                        <p:tgtEl>
                                          <p:spTgt spid="9">
                                            <p:txEl>
                                              <p:pRg st="5" end="5"/>
                                            </p:txEl>
                                          </p:spTgt>
                                        </p:tgtEl>
                                        <p:attrNameLst>
                                          <p:attrName>ppt_w</p:attrName>
                                        </p:attrNameLst>
                                      </p:cBhvr>
                                      <p:tavLst>
                                        <p:tav tm="0">
                                          <p:val>
                                            <p:strVal val="#ppt_w*0.05"/>
                                          </p:val>
                                        </p:tav>
                                        <p:tav tm="100000">
                                          <p:val>
                                            <p:strVal val="#ppt_w"/>
                                          </p:val>
                                        </p:tav>
                                      </p:tavLst>
                                    </p:anim>
                                    <p:anim calcmode="lin" valueType="num">
                                      <p:cBhvr>
                                        <p:cTn id="32" dur="500" fill="hold"/>
                                        <p:tgtEl>
                                          <p:spTgt spid="9">
                                            <p:txEl>
                                              <p:pRg st="5" end="5"/>
                                            </p:txEl>
                                          </p:spTgt>
                                        </p:tgtEl>
                                        <p:attrNameLst>
                                          <p:attrName>ppt_h</p:attrName>
                                        </p:attrNameLst>
                                      </p:cBhvr>
                                      <p:tavLst>
                                        <p:tav tm="0">
                                          <p:val>
                                            <p:strVal val="#ppt_h"/>
                                          </p:val>
                                        </p:tav>
                                        <p:tav tm="100000">
                                          <p:val>
                                            <p:strVal val="#ppt_h"/>
                                          </p:val>
                                        </p:tav>
                                      </p:tavLst>
                                    </p:anim>
                                    <p:anim calcmode="lin" valueType="num">
                                      <p:cBhvr>
                                        <p:cTn id="33" dur="500" fill="hold"/>
                                        <p:tgtEl>
                                          <p:spTgt spid="9">
                                            <p:txEl>
                                              <p:pRg st="5" end="5"/>
                                            </p:txEl>
                                          </p:spTgt>
                                        </p:tgtEl>
                                        <p:attrNameLst>
                                          <p:attrName>ppt_x</p:attrName>
                                        </p:attrNameLst>
                                      </p:cBhvr>
                                      <p:tavLst>
                                        <p:tav tm="0">
                                          <p:val>
                                            <p:strVal val="#ppt_x-.2"/>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
                                          </p:val>
                                        </p:tav>
                                        <p:tav tm="100000">
                                          <p:val>
                                            <p:strVal val="#ppt_y"/>
                                          </p:val>
                                        </p:tav>
                                      </p:tavLst>
                                    </p:anim>
                                    <p:animEffect transition="in" filter="fade">
                                      <p:cBhvr>
                                        <p:cTn id="35"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D1186-52A4-4881-848B-A8B8F8991854}"/>
              </a:ext>
            </a:extLst>
          </p:cNvPr>
          <p:cNvSpPr>
            <a:spLocks noGrp="1"/>
          </p:cNvSpPr>
          <p:nvPr>
            <p:ph type="title"/>
          </p:nvPr>
        </p:nvSpPr>
        <p:spPr>
          <a:xfrm>
            <a:off x="457200" y="0"/>
            <a:ext cx="8229600" cy="1143000"/>
          </a:xfrm>
        </p:spPr>
        <p:txBody>
          <a:bodyPr/>
          <a:lstStyle/>
          <a:p>
            <a:r>
              <a:rPr lang="en-US" dirty="0">
                <a:solidFill>
                  <a:schemeClr val="bg1"/>
                </a:solidFill>
              </a:rPr>
              <a:t>Accountability</a:t>
            </a:r>
            <a:endParaRPr lang="en-GB" dirty="0">
              <a:solidFill>
                <a:schemeClr val="bg1"/>
              </a:solidFill>
            </a:endParaRPr>
          </a:p>
        </p:txBody>
      </p:sp>
      <p:sp>
        <p:nvSpPr>
          <p:cNvPr id="11" name="Content Placeholder 10">
            <a:extLst>
              <a:ext uri="{FF2B5EF4-FFF2-40B4-BE49-F238E27FC236}">
                <a16:creationId xmlns:a16="http://schemas.microsoft.com/office/drawing/2014/main" id="{F83DDB4A-487D-42A2-AFD6-FD774810E92C}"/>
              </a:ext>
            </a:extLst>
          </p:cNvPr>
          <p:cNvSpPr>
            <a:spLocks noGrp="1"/>
          </p:cNvSpPr>
          <p:nvPr>
            <p:ph idx="1"/>
          </p:nvPr>
        </p:nvSpPr>
        <p:spPr>
          <a:xfrm>
            <a:off x="-12510" y="937418"/>
            <a:ext cx="8394510" cy="5691982"/>
          </a:xfrm>
          <a:prstGeom prst="rect">
            <a:avLst/>
          </a:prstGeom>
        </p:spPr>
        <p:txBody>
          <a:bodyPr>
            <a:noAutofit/>
          </a:bodyPr>
          <a:lstStyle/>
          <a:p>
            <a:pPr marL="0" indent="0">
              <a:spcAft>
                <a:spcPts val="600"/>
              </a:spcAft>
              <a:buNone/>
            </a:pPr>
            <a:r>
              <a:rPr lang="en-US" sz="3300" b="1" dirty="0">
                <a:solidFill>
                  <a:schemeClr val="bg1"/>
                </a:solidFill>
                <a:latin typeface="Arial" panose="020B0604020202020204" pitchFamily="34" charset="0"/>
                <a:ea typeface="Calibri" panose="020F0502020204030204" pitchFamily="34" charset="0"/>
                <a:cs typeface="Times New Roman" panose="02020603050405020304" pitchFamily="18" charset="0"/>
              </a:rPr>
              <a:t>There were four people with a job to do:</a:t>
            </a:r>
          </a:p>
          <a:p>
            <a:pPr>
              <a:spcAft>
                <a:spcPts val="600"/>
              </a:spcAft>
            </a:pPr>
            <a:r>
              <a:rPr lang="en-US" sz="3300" b="1" dirty="0">
                <a:solidFill>
                  <a:schemeClr val="bg1"/>
                </a:solidFill>
                <a:latin typeface="Arial" panose="020B0604020202020204" pitchFamily="34" charset="0"/>
                <a:ea typeface="Calibri" panose="020F0502020204030204" pitchFamily="34" charset="0"/>
                <a:cs typeface="Times New Roman" panose="02020603050405020304" pitchFamily="18" charset="0"/>
              </a:rPr>
              <a:t>Nobody knew that                    Everybody was not                          going to do it.</a:t>
            </a:r>
            <a:endParaRPr lang="en-GB" sz="33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3300" b="1" dirty="0">
                <a:solidFill>
                  <a:schemeClr val="bg1"/>
                </a:solidFill>
                <a:latin typeface="Arial" panose="020B0604020202020204" pitchFamily="34" charset="0"/>
                <a:ea typeface="Calibri" panose="020F0502020204030204" pitchFamily="34" charset="0"/>
                <a:cs typeface="Times New Roman" panose="02020603050405020304" pitchFamily="18" charset="0"/>
              </a:rPr>
              <a:t>Everybody was sure       that Somebody would do it.</a:t>
            </a:r>
            <a:endParaRPr lang="en-GB" sz="33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3300" b="1" dirty="0">
                <a:solidFill>
                  <a:schemeClr val="bg1"/>
                </a:solidFill>
                <a:latin typeface="Arial" panose="020B0604020202020204" pitchFamily="34" charset="0"/>
                <a:ea typeface="Calibri" panose="020F0502020204030204" pitchFamily="34" charset="0"/>
                <a:cs typeface="Times New Roman" panose="02020603050405020304" pitchFamily="18" charset="0"/>
              </a:rPr>
              <a:t>Anybody could have                         done it.</a:t>
            </a:r>
            <a:endParaRPr lang="en-GB" sz="33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3300" b="1" dirty="0">
                <a:solidFill>
                  <a:schemeClr val="bg1"/>
                </a:solidFill>
                <a:latin typeface="Arial" panose="020B0604020202020204" pitchFamily="34" charset="0"/>
                <a:ea typeface="Calibri" panose="020F0502020204030204" pitchFamily="34" charset="0"/>
                <a:cs typeface="Times New Roman" panose="02020603050405020304" pitchFamily="18" charset="0"/>
              </a:rPr>
              <a:t>In the end, Nobody                              did it!</a:t>
            </a:r>
            <a:endParaRPr lang="en-GB" sz="33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Content Placeholder 4">
            <a:extLst>
              <a:ext uri="{FF2B5EF4-FFF2-40B4-BE49-F238E27FC236}">
                <a16:creationId xmlns:a16="http://schemas.microsoft.com/office/drawing/2014/main" id="{C57EBA2A-4A12-4BCD-A143-34ECB1372D70}"/>
              </a:ext>
            </a:extLst>
          </p:cNvPr>
          <p:cNvPicPr>
            <a:picLocks noChangeAspect="1"/>
          </p:cNvPicPr>
          <p:nvPr/>
        </p:nvPicPr>
        <p:blipFill rotWithShape="1">
          <a:blip r:embed="rId2">
            <a:extLst>
              <a:ext uri="{28A0092B-C50C-407E-A947-70E740481C1C}">
                <a14:useLocalDpi xmlns:a14="http://schemas.microsoft.com/office/drawing/2010/main" val="0"/>
              </a:ext>
            </a:extLst>
          </a:blip>
          <a:srcRect r="10262" b="-2"/>
          <a:stretch/>
        </p:blipFill>
        <p:spPr>
          <a:xfrm>
            <a:off x="5181600" y="2188101"/>
            <a:ext cx="3769662" cy="3350159"/>
          </a:xfrm>
          <a:prstGeom prst="rect">
            <a:avLst/>
          </a:prstGeom>
        </p:spPr>
      </p:pic>
      <p:sp>
        <p:nvSpPr>
          <p:cNvPr id="3" name="TextBox 2">
            <a:extLst>
              <a:ext uri="{FF2B5EF4-FFF2-40B4-BE49-F238E27FC236}">
                <a16:creationId xmlns:a16="http://schemas.microsoft.com/office/drawing/2014/main" id="{488CFB0A-0AF2-4D32-9105-61245F012F6F}"/>
              </a:ext>
            </a:extLst>
          </p:cNvPr>
          <p:cNvSpPr txBox="1"/>
          <p:nvPr/>
        </p:nvSpPr>
        <p:spPr>
          <a:xfrm>
            <a:off x="5165678" y="1638621"/>
            <a:ext cx="1600200" cy="584775"/>
          </a:xfrm>
          <a:prstGeom prst="rect">
            <a:avLst/>
          </a:prstGeom>
          <a:noFill/>
        </p:spPr>
        <p:txBody>
          <a:bodyPr wrap="square" rtlCol="0">
            <a:spAutoFit/>
          </a:bodyPr>
          <a:lstStyle/>
          <a:p>
            <a:r>
              <a:rPr lang="en-US" sz="3200" dirty="0">
                <a:solidFill>
                  <a:schemeClr val="accent6"/>
                </a:solidFill>
              </a:rPr>
              <a:t>Nobody</a:t>
            </a:r>
            <a:endParaRPr lang="en-GB" sz="3200" dirty="0">
              <a:solidFill>
                <a:schemeClr val="accent6"/>
              </a:solidFill>
            </a:endParaRPr>
          </a:p>
        </p:txBody>
      </p:sp>
      <p:sp>
        <p:nvSpPr>
          <p:cNvPr id="9" name="TextBox 8">
            <a:extLst>
              <a:ext uri="{FF2B5EF4-FFF2-40B4-BE49-F238E27FC236}">
                <a16:creationId xmlns:a16="http://schemas.microsoft.com/office/drawing/2014/main" id="{4D121BB8-D719-4081-AC5E-A80345F09DE5}"/>
              </a:ext>
            </a:extLst>
          </p:cNvPr>
          <p:cNvSpPr txBox="1"/>
          <p:nvPr/>
        </p:nvSpPr>
        <p:spPr>
          <a:xfrm>
            <a:off x="7199497" y="1638620"/>
            <a:ext cx="2001369" cy="584775"/>
          </a:xfrm>
          <a:prstGeom prst="rect">
            <a:avLst/>
          </a:prstGeom>
          <a:noFill/>
        </p:spPr>
        <p:txBody>
          <a:bodyPr wrap="square" rtlCol="0">
            <a:spAutoFit/>
          </a:bodyPr>
          <a:lstStyle/>
          <a:p>
            <a:r>
              <a:rPr lang="en-US" sz="3200" dirty="0">
                <a:solidFill>
                  <a:schemeClr val="accent6"/>
                </a:solidFill>
              </a:rPr>
              <a:t>Everybody</a:t>
            </a:r>
            <a:endParaRPr lang="en-GB" sz="3200" dirty="0">
              <a:solidFill>
                <a:schemeClr val="accent6"/>
              </a:solidFill>
            </a:endParaRPr>
          </a:p>
        </p:txBody>
      </p:sp>
      <p:sp>
        <p:nvSpPr>
          <p:cNvPr id="10" name="TextBox 9">
            <a:extLst>
              <a:ext uri="{FF2B5EF4-FFF2-40B4-BE49-F238E27FC236}">
                <a16:creationId xmlns:a16="http://schemas.microsoft.com/office/drawing/2014/main" id="{20E46325-B064-461B-8427-DB3B0A32951C}"/>
              </a:ext>
            </a:extLst>
          </p:cNvPr>
          <p:cNvSpPr txBox="1"/>
          <p:nvPr/>
        </p:nvSpPr>
        <p:spPr>
          <a:xfrm>
            <a:off x="5181600" y="5538260"/>
            <a:ext cx="1941697" cy="584775"/>
          </a:xfrm>
          <a:prstGeom prst="rect">
            <a:avLst/>
          </a:prstGeom>
          <a:noFill/>
        </p:spPr>
        <p:txBody>
          <a:bodyPr wrap="square" rtlCol="0">
            <a:spAutoFit/>
          </a:bodyPr>
          <a:lstStyle/>
          <a:p>
            <a:r>
              <a:rPr lang="en-US" sz="3200" dirty="0">
                <a:solidFill>
                  <a:schemeClr val="accent6">
                    <a:lumMod val="75000"/>
                  </a:schemeClr>
                </a:solidFill>
              </a:rPr>
              <a:t>Somebody</a:t>
            </a:r>
            <a:endParaRPr lang="en-GB" sz="3200" dirty="0">
              <a:solidFill>
                <a:schemeClr val="accent6">
                  <a:lumMod val="75000"/>
                </a:schemeClr>
              </a:solidFill>
            </a:endParaRPr>
          </a:p>
        </p:txBody>
      </p:sp>
      <p:sp>
        <p:nvSpPr>
          <p:cNvPr id="12" name="TextBox 11">
            <a:extLst>
              <a:ext uri="{FF2B5EF4-FFF2-40B4-BE49-F238E27FC236}">
                <a16:creationId xmlns:a16="http://schemas.microsoft.com/office/drawing/2014/main" id="{7840D5AE-04A0-43BA-8635-E10E1A644BEF}"/>
              </a:ext>
            </a:extLst>
          </p:cNvPr>
          <p:cNvSpPr txBox="1"/>
          <p:nvPr/>
        </p:nvSpPr>
        <p:spPr>
          <a:xfrm>
            <a:off x="7366984" y="5527002"/>
            <a:ext cx="1660478" cy="584775"/>
          </a:xfrm>
          <a:prstGeom prst="rect">
            <a:avLst/>
          </a:prstGeom>
          <a:noFill/>
        </p:spPr>
        <p:txBody>
          <a:bodyPr wrap="square" rtlCol="0">
            <a:spAutoFit/>
          </a:bodyPr>
          <a:lstStyle/>
          <a:p>
            <a:r>
              <a:rPr lang="en-US" sz="3200" dirty="0">
                <a:solidFill>
                  <a:schemeClr val="accent6">
                    <a:lumMod val="75000"/>
                  </a:schemeClr>
                </a:solidFill>
              </a:rPr>
              <a:t>Anybody</a:t>
            </a:r>
            <a:endParaRPr lang="en-GB" sz="3200" dirty="0">
              <a:solidFill>
                <a:schemeClr val="accent6">
                  <a:lumMod val="75000"/>
                </a:schemeClr>
              </a:solidFill>
            </a:endParaRPr>
          </a:p>
        </p:txBody>
      </p:sp>
    </p:spTree>
    <p:extLst>
      <p:ext uri="{BB962C8B-B14F-4D97-AF65-F5344CB8AC3E}">
        <p14:creationId xmlns:p14="http://schemas.microsoft.com/office/powerpoint/2010/main" val="346470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28600" y="4267200"/>
            <a:ext cx="8915400" cy="2895600"/>
          </a:xfrm>
        </p:spPr>
        <p:txBody>
          <a:bodyPr>
            <a:noAutofit/>
          </a:bodyPr>
          <a:lstStyle/>
          <a:p>
            <a:r>
              <a:rPr lang="en-US" sz="3600" dirty="0">
                <a:solidFill>
                  <a:srgbClr val="40BE79"/>
                </a:solidFill>
              </a:rPr>
              <a:t>The Nehemiah principle:  </a:t>
            </a:r>
          </a:p>
          <a:p>
            <a:r>
              <a:rPr lang="en-US" sz="3600" dirty="0">
                <a:solidFill>
                  <a:srgbClr val="40BE79"/>
                </a:solidFill>
              </a:rPr>
              <a:t>“Vision and purpose must be restated every twenty-six days to keep the church moving in the right direction.”</a:t>
            </a:r>
          </a:p>
          <a:p>
            <a:endParaRPr lang="en-US" sz="3600" dirty="0">
              <a:solidFill>
                <a:srgbClr val="40BE79"/>
              </a:solidFill>
            </a:endParaRPr>
          </a:p>
          <a:p>
            <a:r>
              <a:rPr lang="en-US" sz="2400" dirty="0">
                <a:solidFill>
                  <a:srgbClr val="40BE79"/>
                </a:solidFill>
              </a:rPr>
              <a:t>Rick Warren, </a:t>
            </a:r>
            <a:r>
              <a:rPr lang="en-US" sz="2400" i="1" dirty="0">
                <a:solidFill>
                  <a:srgbClr val="40BE79"/>
                </a:solidFill>
              </a:rPr>
              <a:t>The Purpose Driven Church </a:t>
            </a:r>
            <a:r>
              <a:rPr lang="en-US" sz="2400" dirty="0">
                <a:solidFill>
                  <a:srgbClr val="40BE79"/>
                </a:solidFill>
              </a:rPr>
              <a:t>p. 111.</a:t>
            </a:r>
          </a:p>
          <a:p>
            <a:endParaRPr lang="en-US" sz="2400" dirty="0">
              <a:solidFill>
                <a:srgbClr val="48B662"/>
              </a:solidFill>
            </a:endParaRPr>
          </a:p>
          <a:p>
            <a:endParaRPr lang="en-US" sz="3400" dirty="0">
              <a:solidFill>
                <a:srgbClr val="46CE02"/>
              </a:solidFill>
            </a:endParaRPr>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0"/>
            <a:ext cx="1066800" cy="2939266"/>
          </a:xfrm>
          <a:prstGeom prst="rect">
            <a:avLst/>
          </a:prstGeom>
          <a:noFill/>
        </p:spPr>
        <p:txBody>
          <a:bodyPr wrap="square" rtlCol="0">
            <a:spAutoFit/>
          </a:bodyPr>
          <a:lstStyle/>
          <a:p>
            <a:r>
              <a:rPr lang="en-US" sz="18500" dirty="0">
                <a:effectLst>
                  <a:outerShdw blurRad="38100" dist="38100" dir="2700000" algn="tl">
                    <a:srgbClr val="000000">
                      <a:alpha val="43137"/>
                    </a:srgbClr>
                  </a:outerShdw>
                </a:effectLst>
                <a:latin typeface="Algerian" pitchFamily="82" charset="0"/>
                <a:ea typeface="Gungsuh" pitchFamily="18" charset="-127"/>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609600"/>
          <a:ext cx="90678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400800" y="5562600"/>
            <a:ext cx="2971800" cy="1077218"/>
          </a:xfrm>
          <a:prstGeom prst="rect">
            <a:avLst/>
          </a:prstGeom>
          <a:noFill/>
        </p:spPr>
        <p:txBody>
          <a:bodyPr wrap="squar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Projection of Invulnerability</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6" name="Rectangle 5"/>
          <p:cNvSpPr/>
          <p:nvPr/>
        </p:nvSpPr>
        <p:spPr>
          <a:xfrm>
            <a:off x="6324600" y="4343400"/>
            <a:ext cx="3733800" cy="1077218"/>
          </a:xfrm>
          <a:prstGeom prst="rect">
            <a:avLst/>
          </a:prstGeom>
          <a:noFill/>
        </p:spPr>
        <p:txBody>
          <a:bodyPr wrap="squar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Artificial </a:t>
            </a:r>
          </a:p>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Harmony</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Rectangle 6"/>
          <p:cNvSpPr/>
          <p:nvPr/>
        </p:nvSpPr>
        <p:spPr>
          <a:xfrm>
            <a:off x="5943600" y="3124200"/>
            <a:ext cx="2819400" cy="584775"/>
          </a:xfrm>
          <a:prstGeom prst="rect">
            <a:avLst/>
          </a:prstGeom>
          <a:noFill/>
        </p:spPr>
        <p:txBody>
          <a:bodyPr wrap="square" lIns="91440" tIns="45720" rIns="91440" bIns="45720">
            <a:spAutoFit/>
          </a:bodyPr>
          <a:lstStyle/>
          <a:p>
            <a:pPr algn="ct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Ambiguity</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8" name="Rectangle 7"/>
          <p:cNvSpPr/>
          <p:nvPr/>
        </p:nvSpPr>
        <p:spPr>
          <a:xfrm>
            <a:off x="152400" y="5562600"/>
            <a:ext cx="2517805" cy="1077218"/>
          </a:xfrm>
          <a:prstGeom prst="rect">
            <a:avLst/>
          </a:prstGeom>
          <a:noFill/>
        </p:spPr>
        <p:txBody>
          <a:bodyPr wrap="non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Vulnerability</a:t>
            </a:r>
          </a:p>
          <a:p>
            <a:r>
              <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 Cor. 12:9-10</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9" name="Rectangle 8"/>
          <p:cNvSpPr/>
          <p:nvPr/>
        </p:nvSpPr>
        <p:spPr>
          <a:xfrm>
            <a:off x="152400" y="4343400"/>
            <a:ext cx="2290435" cy="1077218"/>
          </a:xfrm>
          <a:prstGeom prst="rect">
            <a:avLst/>
          </a:prstGeom>
          <a:noFill/>
        </p:spPr>
        <p:txBody>
          <a:bodyPr wrap="non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Authenticity</a:t>
            </a:r>
          </a:p>
          <a:p>
            <a:r>
              <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Acts 15:1-7</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Rectangle 9"/>
          <p:cNvSpPr/>
          <p:nvPr/>
        </p:nvSpPr>
        <p:spPr>
          <a:xfrm>
            <a:off x="152400" y="3124200"/>
            <a:ext cx="3581400" cy="1077218"/>
          </a:xfrm>
          <a:prstGeom prst="rect">
            <a:avLst/>
          </a:prstGeom>
          <a:noFill/>
        </p:spPr>
        <p:txBody>
          <a:bodyPr wrap="squar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Clarity and Stability   1 Cor. 3:8</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1" name="Rectangle 10"/>
          <p:cNvSpPr/>
          <p:nvPr/>
        </p:nvSpPr>
        <p:spPr>
          <a:xfrm>
            <a:off x="6248400" y="1905000"/>
            <a:ext cx="2895600" cy="584775"/>
          </a:xfrm>
          <a:prstGeom prst="rect">
            <a:avLst/>
          </a:prstGeom>
          <a:noFill/>
        </p:spPr>
        <p:txBody>
          <a:bodyPr wrap="square" lIns="91440" tIns="45720" rIns="91440" bIns="45720">
            <a:spAutoFit/>
          </a:bodyPr>
          <a:lstStyle/>
          <a:p>
            <a:pPr algn="ct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Low Standards</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2" name="Rectangle 11"/>
          <p:cNvSpPr/>
          <p:nvPr/>
        </p:nvSpPr>
        <p:spPr>
          <a:xfrm>
            <a:off x="0" y="1676400"/>
            <a:ext cx="3352800" cy="1554272"/>
          </a:xfrm>
          <a:prstGeom prst="rect">
            <a:avLst/>
          </a:prstGeom>
          <a:noFill/>
        </p:spPr>
        <p:txBody>
          <a:bodyPr wrap="square" lIns="91440" tIns="45720" rIns="91440" bIns="45720">
            <a:spAutoFit/>
          </a:bodyPr>
          <a:lstStyle/>
          <a:p>
            <a:pPr algn="just">
              <a:lnSpc>
                <a:spcPts val="3840"/>
              </a:lnSpc>
            </a:pPr>
            <a:r>
              <a:rPr lang="en-US" sz="3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Courageous  </a:t>
            </a:r>
          </a:p>
          <a:p>
            <a:pPr algn="just">
              <a:lnSpc>
                <a:spcPts val="3840"/>
              </a:lnSpc>
            </a:pP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a:t>
            </a:r>
            <a:r>
              <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onfrontation </a:t>
            </a:r>
          </a:p>
          <a:p>
            <a:pPr>
              <a:lnSpc>
                <a:spcPts val="3840"/>
              </a:lnSpc>
            </a:pP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G</a:t>
            </a:r>
            <a:r>
              <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a:t>
            </a:r>
            <a:r>
              <a:rPr lang="en-US" sz="3200" b="1" cap="none" spc="6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t>
            </a:r>
            <a:r>
              <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2:11                                                               </a:t>
            </a:r>
            <a:endParaRPr lang="en-US"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5" name="Rectangle 14"/>
          <p:cNvSpPr/>
          <p:nvPr/>
        </p:nvSpPr>
        <p:spPr>
          <a:xfrm>
            <a:off x="685800" y="0"/>
            <a:ext cx="7669279" cy="769441"/>
          </a:xfrm>
          <a:prstGeom prst="rect">
            <a:avLst/>
          </a:prstGeom>
          <a:noFill/>
        </p:spPr>
        <p:txBody>
          <a:bodyPr wrap="none" lIns="91440" tIns="45720" rIns="91440" bIns="45720">
            <a:spAutoFit/>
          </a:bodyPr>
          <a:lstStyle/>
          <a:p>
            <a:pPr algn="ctr"/>
            <a:r>
              <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The Five </a:t>
            </a:r>
            <a:r>
              <a:rPr lang="en-US" sz="44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Disfunctions</a:t>
            </a:r>
            <a:r>
              <a:rPr lang="en-US" sz="4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of </a:t>
            </a:r>
            <a:r>
              <a:rPr lang="en-US" sz="4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a:t>
            </a:r>
            <a:r>
              <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Team</a:t>
            </a:r>
          </a:p>
        </p:txBody>
      </p:sp>
      <p:sp>
        <p:nvSpPr>
          <p:cNvPr id="17" name="Rectangle 16"/>
          <p:cNvSpPr/>
          <p:nvPr/>
        </p:nvSpPr>
        <p:spPr>
          <a:xfrm>
            <a:off x="2971800" y="5715000"/>
            <a:ext cx="3124200" cy="61555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Absence of trust </a:t>
            </a:r>
          </a:p>
        </p:txBody>
      </p:sp>
      <p:sp>
        <p:nvSpPr>
          <p:cNvPr id="18" name="Rectangle 17"/>
          <p:cNvSpPr/>
          <p:nvPr/>
        </p:nvSpPr>
        <p:spPr>
          <a:xfrm>
            <a:off x="2971800" y="4572000"/>
            <a:ext cx="3124200" cy="61555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Fear of conflict </a:t>
            </a:r>
          </a:p>
        </p:txBody>
      </p:sp>
      <p:sp>
        <p:nvSpPr>
          <p:cNvPr id="19" name="Rectangle 18"/>
          <p:cNvSpPr/>
          <p:nvPr/>
        </p:nvSpPr>
        <p:spPr>
          <a:xfrm>
            <a:off x="2895600" y="3048000"/>
            <a:ext cx="3124200" cy="113877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Lack of commitment </a:t>
            </a:r>
          </a:p>
        </p:txBody>
      </p:sp>
      <p:sp>
        <p:nvSpPr>
          <p:cNvPr id="20" name="Rectangle 19"/>
          <p:cNvSpPr/>
          <p:nvPr/>
        </p:nvSpPr>
        <p:spPr>
          <a:xfrm>
            <a:off x="2895600" y="1828800"/>
            <a:ext cx="3276600" cy="113877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Avoidance of accountability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P spid="7" grpId="0"/>
      <p:bldP spid="8" grpId="0"/>
      <p:bldP spid="10" grpId="0"/>
      <p:bldP spid="11" grpId="0"/>
      <p:bldP spid="12" grpId="0" build="allAtOnce"/>
      <p:bldP spid="15" grpId="0"/>
      <p:bldP spid="17" grpId="0"/>
      <p:bldP spid="18" grpId="0"/>
      <p:bldP spid="19" grpId="0"/>
      <p:bldP spid="20"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634343" y="3581400"/>
            <a:ext cx="6477000" cy="2895600"/>
          </a:xfrm>
        </p:spPr>
        <p:txBody>
          <a:bodyPr>
            <a:noAutofit/>
          </a:bodyPr>
          <a:lstStyle/>
          <a:p>
            <a:r>
              <a:rPr lang="en-US" sz="4600" b="1" baseline="30000" dirty="0">
                <a:solidFill>
                  <a:srgbClr val="40BE79"/>
                </a:solidFill>
              </a:rPr>
              <a:t>11 </a:t>
            </a:r>
            <a:r>
              <a:rPr lang="en-US" sz="4600" dirty="0">
                <a:solidFill>
                  <a:srgbClr val="40BE79"/>
                </a:solidFill>
              </a:rPr>
              <a:t>When </a:t>
            </a:r>
            <a:r>
              <a:rPr lang="en-US" sz="4600" dirty="0" err="1">
                <a:solidFill>
                  <a:srgbClr val="40BE79"/>
                </a:solidFill>
              </a:rPr>
              <a:t>Cephas</a:t>
            </a:r>
            <a:r>
              <a:rPr lang="en-US" sz="4600" dirty="0">
                <a:solidFill>
                  <a:srgbClr val="40BE79"/>
                </a:solidFill>
              </a:rPr>
              <a:t> came to Antioch, I opposed him to his face, because he stood condemned...</a:t>
            </a:r>
            <a:r>
              <a:rPr lang="en-US" sz="4600" b="1" baseline="30000" dirty="0">
                <a:solidFill>
                  <a:srgbClr val="40BE79"/>
                </a:solidFill>
              </a:rPr>
              <a:t>14 </a:t>
            </a:r>
            <a:r>
              <a:rPr lang="en-US" sz="4600" dirty="0">
                <a:solidFill>
                  <a:srgbClr val="40BE79"/>
                </a:solidFill>
              </a:rPr>
              <a:t>When I saw that they were not acting in line with the truth of the gospel, I said to </a:t>
            </a:r>
            <a:r>
              <a:rPr lang="en-US" sz="4600" dirty="0" err="1">
                <a:solidFill>
                  <a:srgbClr val="40BE79"/>
                </a:solidFill>
              </a:rPr>
              <a:t>Cephas</a:t>
            </a:r>
            <a:r>
              <a:rPr lang="en-US" sz="4600" dirty="0">
                <a:solidFill>
                  <a:srgbClr val="40BE79"/>
                </a:solidFill>
              </a:rPr>
              <a:t> in front of them all…</a:t>
            </a:r>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0"/>
            <a:ext cx="1066800" cy="2939266"/>
          </a:xfrm>
          <a:prstGeom prst="rect">
            <a:avLst/>
          </a:prstGeom>
          <a:noFill/>
        </p:spPr>
        <p:txBody>
          <a:bodyPr wrap="square" rtlCol="0">
            <a:spAutoFit/>
          </a:bodyPr>
          <a:lstStyle/>
          <a:p>
            <a:r>
              <a:rPr lang="en-US" sz="18500" dirty="0">
                <a:effectLst>
                  <a:outerShdw blurRad="38100" dist="38100" dir="2700000" algn="tl">
                    <a:srgbClr val="000000">
                      <a:alpha val="43137"/>
                    </a:srgbClr>
                  </a:outerShdw>
                </a:effectLst>
                <a:latin typeface="Algerian" pitchFamily="82" charset="0"/>
                <a:ea typeface="Gungsuh" pitchFamily="18" charset="-127"/>
              </a:rPr>
              <a:t>4</a:t>
            </a:r>
          </a:p>
        </p:txBody>
      </p:sp>
      <p:sp>
        <p:nvSpPr>
          <p:cNvPr id="2" name="TextBox 1"/>
          <p:cNvSpPr txBox="1"/>
          <p:nvPr/>
        </p:nvSpPr>
        <p:spPr>
          <a:xfrm>
            <a:off x="381000" y="2667000"/>
            <a:ext cx="2031325" cy="3657600"/>
          </a:xfrm>
          <a:prstGeom prst="rect">
            <a:avLst/>
          </a:prstGeom>
          <a:noFill/>
        </p:spPr>
        <p:txBody>
          <a:bodyPr vert="vert270" wrap="square" rtlCol="0">
            <a:spAutoFit/>
          </a:bodyPr>
          <a:lstStyle/>
          <a:p>
            <a:r>
              <a:rPr lang="en-US" sz="6000" dirty="0">
                <a:solidFill>
                  <a:srgbClr val="40BE79"/>
                </a:solidFill>
              </a:rPr>
              <a:t>Galatians 2:11,14</a:t>
            </a:r>
          </a:p>
        </p:txBody>
      </p:sp>
    </p:spTree>
    <p:extLst>
      <p:ext uri="{BB962C8B-B14F-4D97-AF65-F5344CB8AC3E}">
        <p14:creationId xmlns:p14="http://schemas.microsoft.com/office/powerpoint/2010/main" val="107944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28600" y="3962400"/>
            <a:ext cx="8915400" cy="2895600"/>
          </a:xfrm>
        </p:spPr>
        <p:txBody>
          <a:bodyPr>
            <a:noAutofit/>
          </a:bodyPr>
          <a:lstStyle/>
          <a:p>
            <a:r>
              <a:rPr lang="en-US" sz="3600" dirty="0">
                <a:solidFill>
                  <a:srgbClr val="40BE79"/>
                </a:solidFill>
              </a:rPr>
              <a:t>“Leadership is about promises, and when we make and keep them—and expect each other to do the same—we live out our leadership with integrity.”</a:t>
            </a:r>
            <a:br>
              <a:rPr lang="en-US" sz="3600" dirty="0">
                <a:solidFill>
                  <a:srgbClr val="40BE79"/>
                </a:solidFill>
              </a:rPr>
            </a:br>
            <a:endParaRPr lang="en-US" sz="3600" dirty="0">
              <a:solidFill>
                <a:srgbClr val="40BE79"/>
              </a:solidFill>
            </a:endParaRPr>
          </a:p>
          <a:p>
            <a:r>
              <a:rPr lang="en-US" sz="2400" dirty="0" err="1">
                <a:solidFill>
                  <a:srgbClr val="40BE79"/>
                </a:solidFill>
              </a:rPr>
              <a:t>Ortberg</a:t>
            </a:r>
            <a:r>
              <a:rPr lang="en-US" sz="2400" dirty="0">
                <a:solidFill>
                  <a:srgbClr val="40BE79"/>
                </a:solidFill>
              </a:rPr>
              <a:t>.</a:t>
            </a:r>
          </a:p>
          <a:p>
            <a:endParaRPr lang="en-US" sz="2400" dirty="0">
              <a:solidFill>
                <a:srgbClr val="48B662"/>
              </a:solidFill>
            </a:endParaRPr>
          </a:p>
          <a:p>
            <a:endParaRPr lang="en-US" sz="3400" dirty="0">
              <a:solidFill>
                <a:srgbClr val="46CE02"/>
              </a:solidFill>
            </a:endParaRPr>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0"/>
            <a:ext cx="1066800" cy="2939266"/>
          </a:xfrm>
          <a:prstGeom prst="rect">
            <a:avLst/>
          </a:prstGeom>
          <a:noFill/>
        </p:spPr>
        <p:txBody>
          <a:bodyPr wrap="square" rtlCol="0">
            <a:spAutoFit/>
          </a:bodyPr>
          <a:lstStyle/>
          <a:p>
            <a:r>
              <a:rPr lang="en-US" sz="18500" dirty="0">
                <a:effectLst>
                  <a:outerShdw blurRad="38100" dist="38100" dir="2700000" algn="tl">
                    <a:srgbClr val="000000">
                      <a:alpha val="43137"/>
                    </a:srgbClr>
                  </a:outerShdw>
                </a:effectLst>
                <a:latin typeface="Algerian" pitchFamily="82" charset="0"/>
                <a:ea typeface="Gungsuh" pitchFamily="18" charset="-127"/>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743200" y="-152400"/>
            <a:ext cx="6400800" cy="7010400"/>
          </a:xfrm>
        </p:spPr>
        <p:txBody>
          <a:bodyPr>
            <a:noAutofit/>
          </a:bodyPr>
          <a:lstStyle/>
          <a:p>
            <a:endParaRPr lang="en-US" sz="6600" dirty="0">
              <a:solidFill>
                <a:schemeClr val="accent6">
                  <a:lumMod val="75000"/>
                </a:schemeClr>
              </a:solidFill>
            </a:endParaRPr>
          </a:p>
          <a:p>
            <a:endParaRPr lang="en-US" sz="6600" dirty="0">
              <a:solidFill>
                <a:schemeClr val="accent6">
                  <a:lumMod val="75000"/>
                </a:schemeClr>
              </a:solidFill>
            </a:endParaRPr>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9399" y="2442210"/>
            <a:ext cx="5948013" cy="3348990"/>
          </a:xfrm>
          <a:prstGeom prst="rect">
            <a:avLst/>
          </a:prstGeom>
        </p:spPr>
      </p:pic>
      <p:sp>
        <p:nvSpPr>
          <p:cNvPr id="3" name="TextBox 2"/>
          <p:cNvSpPr txBox="1"/>
          <p:nvPr/>
        </p:nvSpPr>
        <p:spPr>
          <a:xfrm>
            <a:off x="2514600" y="685800"/>
            <a:ext cx="6403005" cy="1708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0" b="1" i="0" u="none" strike="noStrike" kern="1200" cap="none" spc="0" normalizeH="0" baseline="0" noProof="0" dirty="0">
                <a:ln>
                  <a:noFill/>
                </a:ln>
                <a:solidFill>
                  <a:srgbClr val="EE7D00"/>
                </a:solidFill>
                <a:effectLst/>
                <a:uLnTx/>
                <a:uFillTx/>
                <a:latin typeface="Aharoni" panose="02010803020104030203" pitchFamily="2" charset="-79"/>
                <a:ea typeface="+mn-ea"/>
                <a:cs typeface="Aharoni" panose="02010803020104030203" pitchFamily="2" charset="-79"/>
              </a:rPr>
              <a:t>Neighbor</a:t>
            </a:r>
          </a:p>
        </p:txBody>
      </p:sp>
    </p:spTree>
    <p:extLst>
      <p:ext uri="{BB962C8B-B14F-4D97-AF65-F5344CB8AC3E}">
        <p14:creationId xmlns:p14="http://schemas.microsoft.com/office/powerpoint/2010/main" val="7753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743200" y="-152400"/>
            <a:ext cx="6400800" cy="7010400"/>
          </a:xfrm>
        </p:spPr>
        <p:txBody>
          <a:bodyPr>
            <a:noAutofit/>
          </a:bodyPr>
          <a:lstStyle/>
          <a:p>
            <a:endParaRPr lang="en-US" sz="6600" dirty="0">
              <a:solidFill>
                <a:schemeClr val="accent6">
                  <a:lumMod val="75000"/>
                </a:schemeClr>
              </a:solidFill>
            </a:endParaRPr>
          </a:p>
          <a:p>
            <a:endParaRPr lang="en-US" sz="6600" dirty="0">
              <a:solidFill>
                <a:schemeClr val="accent6">
                  <a:lumMod val="75000"/>
                </a:schemeClr>
              </a:solidFill>
            </a:endParaRPr>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6743" y="3962401"/>
            <a:ext cx="2743201" cy="2139210"/>
          </a:xfrm>
          <a:prstGeom prst="rect">
            <a:avLst/>
          </a:prstGeom>
        </p:spPr>
      </p:pic>
      <p:sp>
        <p:nvSpPr>
          <p:cNvPr id="3" name="TextBox 2"/>
          <p:cNvSpPr txBox="1"/>
          <p:nvPr/>
        </p:nvSpPr>
        <p:spPr>
          <a:xfrm>
            <a:off x="76200" y="2938905"/>
            <a:ext cx="3657600"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EE7D00"/>
                </a:solidFill>
                <a:effectLst/>
                <a:uLnTx/>
                <a:uFillTx/>
                <a:latin typeface="Aharoni" panose="02010803020104030203" pitchFamily="2" charset="-79"/>
                <a:ea typeface="+mn-ea"/>
                <a:cs typeface="Aharoni" panose="02010803020104030203" pitchFamily="2" charset="-79"/>
              </a:rPr>
              <a:t>Neighbor</a:t>
            </a:r>
          </a:p>
        </p:txBody>
      </p:sp>
      <p:sp>
        <p:nvSpPr>
          <p:cNvPr id="5" name="TextBox 4">
            <a:extLst>
              <a:ext uri="{FF2B5EF4-FFF2-40B4-BE49-F238E27FC236}">
                <a16:creationId xmlns:a16="http://schemas.microsoft.com/office/drawing/2014/main" id="{9F54B917-BC21-4A66-AF51-83D0F02059B8}"/>
              </a:ext>
            </a:extLst>
          </p:cNvPr>
          <p:cNvSpPr txBox="1"/>
          <p:nvPr/>
        </p:nvSpPr>
        <p:spPr>
          <a:xfrm>
            <a:off x="3066144" y="29029"/>
            <a:ext cx="6077856" cy="6524863"/>
          </a:xfrm>
          <a:prstGeom prst="rect">
            <a:avLst/>
          </a:prstGeom>
          <a:noFill/>
        </p:spPr>
        <p:txBody>
          <a:bodyPr wrap="square" rtlCol="0">
            <a:spAutoFit/>
          </a:bodyPr>
          <a:lstStyle/>
          <a:p>
            <a:r>
              <a:rPr lang="en-US" sz="3800" b="1" dirty="0" smtClean="0">
                <a:solidFill>
                  <a:schemeClr val="bg1"/>
                </a:solidFill>
              </a:rPr>
              <a:t>1. </a:t>
            </a:r>
            <a:r>
              <a:rPr lang="en-GB" sz="3800" b="1" dirty="0" smtClean="0">
                <a:solidFill>
                  <a:schemeClr val="bg1"/>
                </a:solidFill>
              </a:rPr>
              <a:t>Je </a:t>
            </a:r>
            <a:r>
              <a:rPr lang="en-GB" sz="3800" b="1" dirty="0" err="1">
                <a:solidFill>
                  <a:schemeClr val="bg1"/>
                </a:solidFill>
              </a:rPr>
              <a:t>ukosefu</a:t>
            </a:r>
            <a:r>
              <a:rPr lang="en-GB" sz="3800" b="1" dirty="0">
                <a:solidFill>
                  <a:schemeClr val="bg1"/>
                </a:solidFill>
              </a:rPr>
              <a:t> </a:t>
            </a:r>
            <a:r>
              <a:rPr lang="en-GB" sz="3800" b="1" dirty="0" err="1">
                <a:solidFill>
                  <a:schemeClr val="bg1"/>
                </a:solidFill>
              </a:rPr>
              <a:t>wa</a:t>
            </a:r>
            <a:r>
              <a:rPr lang="en-GB" sz="3800" b="1" dirty="0">
                <a:solidFill>
                  <a:schemeClr val="bg1"/>
                </a:solidFill>
              </a:rPr>
              <a:t> </a:t>
            </a:r>
            <a:r>
              <a:rPr lang="en-GB" sz="3800" b="1" dirty="0" err="1">
                <a:solidFill>
                  <a:schemeClr val="bg1"/>
                </a:solidFill>
              </a:rPr>
              <a:t>uwajibikaji</a:t>
            </a:r>
            <a:r>
              <a:rPr lang="en-GB" sz="3800" b="1" dirty="0">
                <a:solidFill>
                  <a:schemeClr val="bg1"/>
                </a:solidFill>
              </a:rPr>
              <a:t> </a:t>
            </a:r>
            <a:r>
              <a:rPr lang="en-GB" sz="3800" b="1" dirty="0" err="1">
                <a:solidFill>
                  <a:schemeClr val="bg1"/>
                </a:solidFill>
              </a:rPr>
              <a:t>unaonekanaje</a:t>
            </a:r>
            <a:r>
              <a:rPr lang="en-GB" sz="3800" b="1" dirty="0">
                <a:solidFill>
                  <a:schemeClr val="bg1"/>
                </a:solidFill>
              </a:rPr>
              <a:t> </a:t>
            </a:r>
            <a:r>
              <a:rPr lang="en-GB" sz="3800" b="1" dirty="0" err="1">
                <a:solidFill>
                  <a:schemeClr val="bg1"/>
                </a:solidFill>
              </a:rPr>
              <a:t>katika</a:t>
            </a:r>
            <a:r>
              <a:rPr lang="en-GB" sz="3800" b="1" dirty="0">
                <a:solidFill>
                  <a:schemeClr val="bg1"/>
                </a:solidFill>
              </a:rPr>
              <a:t> </a:t>
            </a:r>
            <a:r>
              <a:rPr lang="en-GB" sz="3800" b="1" dirty="0" err="1">
                <a:solidFill>
                  <a:schemeClr val="bg1"/>
                </a:solidFill>
              </a:rPr>
              <a:t>timu</a:t>
            </a:r>
            <a:r>
              <a:rPr lang="en-GB" sz="3800" b="1" dirty="0">
                <a:solidFill>
                  <a:schemeClr val="bg1"/>
                </a:solidFill>
              </a:rPr>
              <a:t> </a:t>
            </a:r>
            <a:r>
              <a:rPr lang="en-GB" sz="3800" b="1" dirty="0" err="1">
                <a:solidFill>
                  <a:schemeClr val="bg1"/>
                </a:solidFill>
              </a:rPr>
              <a:t>yangu</a:t>
            </a:r>
            <a:r>
              <a:rPr lang="en-GB" sz="3800" b="1" dirty="0">
                <a:solidFill>
                  <a:schemeClr val="bg1"/>
                </a:solidFill>
              </a:rPr>
              <a:t> au </a:t>
            </a:r>
            <a:r>
              <a:rPr lang="en-GB" sz="3800" b="1" dirty="0" err="1">
                <a:solidFill>
                  <a:schemeClr val="bg1"/>
                </a:solidFill>
              </a:rPr>
              <a:t>hudumu</a:t>
            </a:r>
            <a:r>
              <a:rPr lang="en-GB" sz="3800" b="1" dirty="0">
                <a:solidFill>
                  <a:schemeClr val="bg1"/>
                </a:solidFill>
              </a:rPr>
              <a:t> </a:t>
            </a:r>
            <a:r>
              <a:rPr lang="en-GB" sz="3800" b="1" dirty="0" err="1">
                <a:solidFill>
                  <a:schemeClr val="bg1"/>
                </a:solidFill>
              </a:rPr>
              <a:t>yangu</a:t>
            </a:r>
            <a:r>
              <a:rPr lang="en-GB" sz="3800" b="1" dirty="0">
                <a:solidFill>
                  <a:schemeClr val="bg1"/>
                </a:solidFill>
              </a:rPr>
              <a:t>.</a:t>
            </a:r>
            <a:endParaRPr lang="en-US" sz="3800" b="1" dirty="0">
              <a:solidFill>
                <a:schemeClr val="bg1"/>
              </a:solidFill>
            </a:endParaRPr>
          </a:p>
          <a:p>
            <a:r>
              <a:rPr lang="en-GB" sz="3800" b="1" dirty="0" smtClean="0">
                <a:solidFill>
                  <a:schemeClr val="bg1"/>
                </a:solidFill>
              </a:rPr>
              <a:t>2</a:t>
            </a:r>
            <a:r>
              <a:rPr lang="en-GB" sz="3800" b="1" dirty="0">
                <a:solidFill>
                  <a:schemeClr val="bg1"/>
                </a:solidFill>
              </a:rPr>
              <a:t>. </a:t>
            </a:r>
            <a:r>
              <a:rPr lang="en-GB" sz="3800" b="1" dirty="0" smtClean="0">
                <a:solidFill>
                  <a:schemeClr val="bg1"/>
                </a:solidFill>
              </a:rPr>
              <a:t>T</a:t>
            </a:r>
            <a:r>
              <a:rPr lang="sw-KE" sz="3800" b="1" dirty="0">
                <a:solidFill>
                  <a:schemeClr val="bg1"/>
                </a:solidFill>
              </a:rPr>
              <a:t>imu yetu inawasilianaje majukumu, malengo, na wajibu ya wanachama wa timu?</a:t>
            </a:r>
            <a:endParaRPr lang="en-US" sz="3800" b="1" dirty="0">
              <a:solidFill>
                <a:schemeClr val="bg1"/>
              </a:solidFill>
            </a:endParaRPr>
          </a:p>
          <a:p>
            <a:r>
              <a:rPr lang="en-GB" sz="3800" b="1" dirty="0" smtClean="0">
                <a:solidFill>
                  <a:schemeClr val="bg1"/>
                </a:solidFill>
              </a:rPr>
              <a:t>3. </a:t>
            </a:r>
            <a:r>
              <a:rPr lang="sw-KE" sz="3800" b="1" dirty="0" smtClean="0">
                <a:solidFill>
                  <a:schemeClr val="bg1"/>
                </a:solidFill>
              </a:rPr>
              <a:t>Kama </a:t>
            </a:r>
            <a:r>
              <a:rPr lang="sw-KE" sz="3800" b="1" dirty="0">
                <a:solidFill>
                  <a:schemeClr val="bg1"/>
                </a:solidFill>
              </a:rPr>
              <a:t>kiongozi, au mwanachama wa timu, unawezaje kusaidia kikundi kuwajibika kwa pamoja?</a:t>
            </a:r>
            <a:endParaRPr lang="en-US" sz="3800" b="1" dirty="0">
              <a:solidFill>
                <a:schemeClr val="bg1"/>
              </a:solidFill>
            </a:endParaRPr>
          </a:p>
        </p:txBody>
      </p:sp>
    </p:spTree>
    <p:extLst>
      <p:ext uri="{BB962C8B-B14F-4D97-AF65-F5344CB8AC3E}">
        <p14:creationId xmlns:p14="http://schemas.microsoft.com/office/powerpoint/2010/main" val="173940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609600"/>
          <a:ext cx="90678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400800" y="5562600"/>
            <a:ext cx="2971800" cy="1077218"/>
          </a:xfrm>
          <a:prstGeom prst="rect">
            <a:avLst/>
          </a:prstGeom>
          <a:noFill/>
        </p:spPr>
        <p:txBody>
          <a:bodyPr wrap="squar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Projection of Invulnerability</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5" name="Rectangle 14"/>
          <p:cNvSpPr/>
          <p:nvPr/>
        </p:nvSpPr>
        <p:spPr>
          <a:xfrm>
            <a:off x="685800" y="0"/>
            <a:ext cx="7669279" cy="769441"/>
          </a:xfrm>
          <a:prstGeom prst="rect">
            <a:avLst/>
          </a:prstGeom>
          <a:noFill/>
        </p:spPr>
        <p:txBody>
          <a:bodyPr wrap="none" lIns="91440" tIns="45720" rIns="91440" bIns="45720">
            <a:spAutoFit/>
          </a:bodyPr>
          <a:lstStyle/>
          <a:p>
            <a:pPr algn="ctr"/>
            <a:r>
              <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The Five </a:t>
            </a:r>
            <a:r>
              <a:rPr lang="en-US" sz="44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Disfunctions</a:t>
            </a:r>
            <a:r>
              <a:rPr lang="en-US" sz="4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of </a:t>
            </a:r>
            <a:r>
              <a:rPr lang="en-US" sz="4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 </a:t>
            </a:r>
            <a:r>
              <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Team</a:t>
            </a:r>
          </a:p>
        </p:txBody>
      </p:sp>
      <p:sp>
        <p:nvSpPr>
          <p:cNvPr id="17" name="Rectangle 16"/>
          <p:cNvSpPr/>
          <p:nvPr/>
        </p:nvSpPr>
        <p:spPr>
          <a:xfrm>
            <a:off x="2971800" y="5715000"/>
            <a:ext cx="3124200" cy="61555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Absence of trust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2" presetClass="entr" presetSubtype="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15" grpId="0"/>
      <p:bldP spid="17"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35799" y="304800"/>
            <a:ext cx="5408630" cy="61722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050" name="Rectangle 2"/>
          <p:cNvSpPr>
            <a:spLocks noGrp="1" noChangeArrowheads="1"/>
          </p:cNvSpPr>
          <p:nvPr>
            <p:ph type="ctrTitle"/>
          </p:nvPr>
        </p:nvSpPr>
        <p:spPr>
          <a:xfrm>
            <a:off x="-304800" y="723900"/>
            <a:ext cx="3962400" cy="5410200"/>
          </a:xfrm>
        </p:spPr>
        <p:txBody>
          <a:bodyPr/>
          <a:lstStyle/>
          <a:p>
            <a:pPr eaLnBrk="1" hangingPunct="1"/>
            <a:r>
              <a:rPr lang="en-US" altLang="en-US" sz="7700" b="1" dirty="0">
                <a:solidFill>
                  <a:schemeClr val="bg1">
                    <a:lumMod val="95000"/>
                  </a:schemeClr>
                </a:solidFill>
                <a:effectLst>
                  <a:outerShdw blurRad="38100" dist="38100" dir="2700000" algn="tl">
                    <a:srgbClr val="000000">
                      <a:alpha val="43137"/>
                    </a:srgbClr>
                  </a:outerShdw>
                </a:effectLst>
              </a:rPr>
              <a:t>By now, do you feel like this?</a:t>
            </a:r>
          </a:p>
        </p:txBody>
      </p:sp>
      <p:sp>
        <p:nvSpPr>
          <p:cNvPr id="2051" name="Rectangle 3"/>
          <p:cNvSpPr>
            <a:spLocks noGrp="1" noChangeArrowheads="1"/>
          </p:cNvSpPr>
          <p:nvPr>
            <p:ph type="subTitle" idx="1"/>
          </p:nvPr>
        </p:nvSpPr>
        <p:spPr>
          <a:xfrm>
            <a:off x="1297719" y="3886200"/>
            <a:ext cx="6400800" cy="1752600"/>
          </a:xfrm>
        </p:spPr>
        <p:txBody>
          <a:bodyPr/>
          <a:lstStyle/>
          <a:p>
            <a:pPr eaLnBrk="1" hangingPunct="1"/>
            <a:endParaRPr lang="en-US" altLang="en-US" dirty="0"/>
          </a:p>
        </p:txBody>
      </p:sp>
    </p:spTree>
    <p:extLst>
      <p:ext uri="{BB962C8B-B14F-4D97-AF65-F5344CB8AC3E}">
        <p14:creationId xmlns:p14="http://schemas.microsoft.com/office/powerpoint/2010/main" val="37634300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206359"/>
            <a:ext cx="8401005" cy="5448270"/>
          </a:xfrm>
          <a:prstGeom prst="rect">
            <a:avLst/>
          </a:prstGeom>
        </p:spPr>
      </p:pic>
      <p:sp>
        <p:nvSpPr>
          <p:cNvPr id="3" name="Rectangle 2"/>
          <p:cNvSpPr/>
          <p:nvPr/>
        </p:nvSpPr>
        <p:spPr>
          <a:xfrm>
            <a:off x="3354359" y="181600"/>
            <a:ext cx="2435282"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Calibri"/>
                <a:ea typeface="+mn-ea"/>
                <a:cs typeface="+mn-cs"/>
              </a:rPr>
              <a:t>Or this?</a:t>
            </a:r>
          </a:p>
        </p:txBody>
      </p:sp>
    </p:spTree>
    <p:extLst>
      <p:ext uri="{BB962C8B-B14F-4D97-AF65-F5344CB8AC3E}">
        <p14:creationId xmlns:p14="http://schemas.microsoft.com/office/powerpoint/2010/main" val="29786377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479" y="1447800"/>
            <a:ext cx="7221455" cy="4787768"/>
          </a:xfrm>
          <a:prstGeom prst="rect">
            <a:avLst/>
          </a:prstGeom>
        </p:spPr>
      </p:pic>
      <p:sp>
        <p:nvSpPr>
          <p:cNvPr id="3" name="Rectangle 2"/>
          <p:cNvSpPr/>
          <p:nvPr/>
        </p:nvSpPr>
        <p:spPr>
          <a:xfrm>
            <a:off x="2409413" y="381000"/>
            <a:ext cx="4532331"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Calibri"/>
                <a:ea typeface="+mn-ea"/>
                <a:cs typeface="+mn-cs"/>
              </a:rPr>
              <a:t>Or maybe this?</a:t>
            </a:r>
          </a:p>
        </p:txBody>
      </p:sp>
    </p:spTree>
    <p:extLst>
      <p:ext uri="{BB962C8B-B14F-4D97-AF65-F5344CB8AC3E}">
        <p14:creationId xmlns:p14="http://schemas.microsoft.com/office/powerpoint/2010/main" val="27012527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609600"/>
          <a:ext cx="90678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400800" y="5562600"/>
            <a:ext cx="2971800" cy="1077218"/>
          </a:xfrm>
          <a:prstGeom prst="rect">
            <a:avLst/>
          </a:prstGeom>
          <a:noFill/>
        </p:spPr>
        <p:txBody>
          <a:bodyPr wrap="squar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Projection of Invulnerability</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6" name="Rectangle 5"/>
          <p:cNvSpPr/>
          <p:nvPr/>
        </p:nvSpPr>
        <p:spPr>
          <a:xfrm>
            <a:off x="6324600" y="4343400"/>
            <a:ext cx="3733800" cy="1077218"/>
          </a:xfrm>
          <a:prstGeom prst="rect">
            <a:avLst/>
          </a:prstGeom>
          <a:noFill/>
        </p:spPr>
        <p:txBody>
          <a:bodyPr wrap="squar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Artificial </a:t>
            </a:r>
          </a:p>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Harmony</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Rectangle 6"/>
          <p:cNvSpPr/>
          <p:nvPr/>
        </p:nvSpPr>
        <p:spPr>
          <a:xfrm>
            <a:off x="5943600" y="3124200"/>
            <a:ext cx="2819400" cy="584775"/>
          </a:xfrm>
          <a:prstGeom prst="rect">
            <a:avLst/>
          </a:prstGeom>
          <a:noFill/>
        </p:spPr>
        <p:txBody>
          <a:bodyPr wrap="square" lIns="91440" tIns="45720" rIns="91440" bIns="45720">
            <a:spAutoFit/>
          </a:bodyPr>
          <a:lstStyle/>
          <a:p>
            <a:pPr algn="ct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Ambiguity</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8" name="Rectangle 7"/>
          <p:cNvSpPr/>
          <p:nvPr/>
        </p:nvSpPr>
        <p:spPr>
          <a:xfrm>
            <a:off x="152400" y="5562600"/>
            <a:ext cx="2517805" cy="1077218"/>
          </a:xfrm>
          <a:prstGeom prst="rect">
            <a:avLst/>
          </a:prstGeom>
          <a:noFill/>
        </p:spPr>
        <p:txBody>
          <a:bodyPr wrap="non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Vulnerability</a:t>
            </a:r>
          </a:p>
          <a:p>
            <a:r>
              <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 Cor. 12:9-10</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9" name="Rectangle 8"/>
          <p:cNvSpPr/>
          <p:nvPr/>
        </p:nvSpPr>
        <p:spPr>
          <a:xfrm>
            <a:off x="152400" y="4343400"/>
            <a:ext cx="2290435" cy="1077218"/>
          </a:xfrm>
          <a:prstGeom prst="rect">
            <a:avLst/>
          </a:prstGeom>
          <a:noFill/>
        </p:spPr>
        <p:txBody>
          <a:bodyPr wrap="non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Authenticity</a:t>
            </a:r>
          </a:p>
          <a:p>
            <a:r>
              <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Acts 15:1-7</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Rectangle 9"/>
          <p:cNvSpPr/>
          <p:nvPr/>
        </p:nvSpPr>
        <p:spPr>
          <a:xfrm>
            <a:off x="152400" y="3124200"/>
            <a:ext cx="3581400" cy="1077218"/>
          </a:xfrm>
          <a:prstGeom prst="rect">
            <a:avLst/>
          </a:prstGeom>
          <a:noFill/>
        </p:spPr>
        <p:txBody>
          <a:bodyPr wrap="squar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Clarity and Stability   1 Cor. 3:8</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1" name="Rectangle 10"/>
          <p:cNvSpPr/>
          <p:nvPr/>
        </p:nvSpPr>
        <p:spPr>
          <a:xfrm>
            <a:off x="6248400" y="1905000"/>
            <a:ext cx="2895600" cy="584775"/>
          </a:xfrm>
          <a:prstGeom prst="rect">
            <a:avLst/>
          </a:prstGeom>
          <a:noFill/>
        </p:spPr>
        <p:txBody>
          <a:bodyPr wrap="square" lIns="91440" tIns="45720" rIns="91440" bIns="45720">
            <a:spAutoFit/>
          </a:bodyPr>
          <a:lstStyle/>
          <a:p>
            <a:pPr algn="ct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Low Standards</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2" name="Rectangle 11"/>
          <p:cNvSpPr/>
          <p:nvPr/>
        </p:nvSpPr>
        <p:spPr>
          <a:xfrm>
            <a:off x="0" y="1676400"/>
            <a:ext cx="3352800" cy="1554272"/>
          </a:xfrm>
          <a:prstGeom prst="rect">
            <a:avLst/>
          </a:prstGeom>
          <a:noFill/>
        </p:spPr>
        <p:txBody>
          <a:bodyPr wrap="square" lIns="91440" tIns="45720" rIns="91440" bIns="45720">
            <a:spAutoFit/>
          </a:bodyPr>
          <a:lstStyle/>
          <a:p>
            <a:pPr algn="just">
              <a:lnSpc>
                <a:spcPts val="3840"/>
              </a:lnSpc>
            </a:pPr>
            <a:r>
              <a:rPr lang="en-US" sz="3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Courageous  </a:t>
            </a:r>
          </a:p>
          <a:p>
            <a:pPr algn="just">
              <a:lnSpc>
                <a:spcPts val="3840"/>
              </a:lnSpc>
            </a:pP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a:t>
            </a:r>
            <a:r>
              <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onfrontation </a:t>
            </a:r>
          </a:p>
          <a:p>
            <a:pPr>
              <a:lnSpc>
                <a:spcPts val="3840"/>
              </a:lnSpc>
            </a:pP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G</a:t>
            </a:r>
            <a:r>
              <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a:t>
            </a:r>
            <a:r>
              <a:rPr lang="en-US" sz="3200" b="1" cap="none" spc="6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t>
            </a:r>
            <a:r>
              <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2:11                                                               </a:t>
            </a:r>
            <a:endParaRPr lang="en-US"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5" name="Rectangle 14"/>
          <p:cNvSpPr/>
          <p:nvPr/>
        </p:nvSpPr>
        <p:spPr>
          <a:xfrm>
            <a:off x="762000" y="0"/>
            <a:ext cx="7669279" cy="769441"/>
          </a:xfrm>
          <a:prstGeom prst="rect">
            <a:avLst/>
          </a:prstGeom>
          <a:noFill/>
        </p:spPr>
        <p:txBody>
          <a:bodyPr wrap="none" lIns="91440" tIns="45720" rIns="91440" bIns="45720">
            <a:spAutoFit/>
          </a:bodyPr>
          <a:lstStyle/>
          <a:p>
            <a:pPr algn="ctr"/>
            <a:r>
              <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The Five </a:t>
            </a:r>
            <a:r>
              <a:rPr lang="en-US" sz="44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Disfunctions</a:t>
            </a:r>
            <a:r>
              <a:rPr lang="en-US" sz="4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of </a:t>
            </a:r>
            <a:r>
              <a:rPr lang="en-US" sz="4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a:t>
            </a:r>
            <a:r>
              <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Team</a:t>
            </a:r>
          </a:p>
        </p:txBody>
      </p:sp>
      <p:sp>
        <p:nvSpPr>
          <p:cNvPr id="17" name="Rectangle 16"/>
          <p:cNvSpPr/>
          <p:nvPr/>
        </p:nvSpPr>
        <p:spPr>
          <a:xfrm>
            <a:off x="2971800" y="5715000"/>
            <a:ext cx="3124200" cy="61555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Absence of trust </a:t>
            </a:r>
          </a:p>
        </p:txBody>
      </p:sp>
      <p:sp>
        <p:nvSpPr>
          <p:cNvPr id="18" name="Rectangle 17"/>
          <p:cNvSpPr/>
          <p:nvPr/>
        </p:nvSpPr>
        <p:spPr>
          <a:xfrm>
            <a:off x="2971800" y="4572000"/>
            <a:ext cx="3124200" cy="61555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Fear of conflict </a:t>
            </a:r>
          </a:p>
        </p:txBody>
      </p:sp>
      <p:sp>
        <p:nvSpPr>
          <p:cNvPr id="19" name="Rectangle 18"/>
          <p:cNvSpPr/>
          <p:nvPr/>
        </p:nvSpPr>
        <p:spPr>
          <a:xfrm>
            <a:off x="2895600" y="3048000"/>
            <a:ext cx="3124200" cy="113877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Lack of commitment </a:t>
            </a:r>
          </a:p>
        </p:txBody>
      </p:sp>
      <p:sp>
        <p:nvSpPr>
          <p:cNvPr id="20" name="Rectangle 19"/>
          <p:cNvSpPr/>
          <p:nvPr/>
        </p:nvSpPr>
        <p:spPr>
          <a:xfrm>
            <a:off x="2895600" y="1828800"/>
            <a:ext cx="3276600" cy="113877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Avoidance of accountability </a:t>
            </a:r>
          </a:p>
        </p:txBody>
      </p:sp>
      <p:sp>
        <p:nvSpPr>
          <p:cNvPr id="21" name="Rectangle 20"/>
          <p:cNvSpPr/>
          <p:nvPr/>
        </p:nvSpPr>
        <p:spPr>
          <a:xfrm>
            <a:off x="3048000" y="762000"/>
            <a:ext cx="3124200" cy="113877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Inattention</a:t>
            </a:r>
          </a:p>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to results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P spid="7" grpId="0"/>
      <p:bldP spid="8" grpId="0"/>
      <p:bldP spid="10" grpId="0"/>
      <p:bldP spid="11" grpId="0"/>
      <p:bldP spid="12" grpId="0"/>
      <p:bldP spid="15" grpId="0"/>
      <p:bldP spid="17" grpId="0"/>
      <p:bldP spid="18" grpId="0"/>
      <p:bldP spid="19" grpId="0"/>
      <p:bldP spid="20" grpId="0"/>
      <p:bldP spid="21"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667000" y="4495800"/>
            <a:ext cx="6477000" cy="2895600"/>
          </a:xfrm>
        </p:spPr>
        <p:txBody>
          <a:bodyPr>
            <a:noAutofit/>
          </a:bodyPr>
          <a:lstStyle/>
          <a:p>
            <a:r>
              <a:rPr lang="en-US" sz="3600" i="1" dirty="0">
                <a:solidFill>
                  <a:schemeClr val="accent5">
                    <a:lumMod val="75000"/>
                  </a:schemeClr>
                </a:solidFill>
              </a:rPr>
              <a:t>"Failure to hold one another accountable creates an environment where the fifth </a:t>
            </a:r>
            <a:r>
              <a:rPr lang="en-US" sz="3600" i="1" dirty="0" err="1" smtClean="0">
                <a:solidFill>
                  <a:schemeClr val="accent5">
                    <a:lumMod val="75000"/>
                  </a:schemeClr>
                </a:solidFill>
              </a:rPr>
              <a:t>disfunction</a:t>
            </a:r>
            <a:r>
              <a:rPr lang="en-US" sz="3600" i="1" dirty="0" smtClean="0">
                <a:solidFill>
                  <a:schemeClr val="accent5">
                    <a:lumMod val="75000"/>
                  </a:schemeClr>
                </a:solidFill>
              </a:rPr>
              <a:t> </a:t>
            </a:r>
            <a:r>
              <a:rPr lang="en-US" sz="3600" i="1" dirty="0">
                <a:solidFill>
                  <a:schemeClr val="accent5">
                    <a:lumMod val="75000"/>
                  </a:schemeClr>
                </a:solidFill>
              </a:rPr>
              <a:t>can thrive. </a:t>
            </a:r>
            <a:r>
              <a:rPr lang="en-US" sz="3600" b="1" i="1" dirty="0">
                <a:solidFill>
                  <a:schemeClr val="accent5">
                    <a:lumMod val="75000"/>
                  </a:schemeClr>
                </a:solidFill>
              </a:rPr>
              <a:t>Inattention to results</a:t>
            </a:r>
            <a:r>
              <a:rPr lang="en-US" sz="3600" i="1" dirty="0">
                <a:solidFill>
                  <a:schemeClr val="accent5">
                    <a:lumMod val="75000"/>
                  </a:schemeClr>
                </a:solidFill>
              </a:rPr>
              <a:t> occurs when team members put their individual needs (such as ego, career development, or recognition) or even the needs of their divisions above the collective goals of the team."</a:t>
            </a:r>
            <a:endParaRPr lang="en-US" sz="3600" dirty="0">
              <a:solidFill>
                <a:schemeClr val="accent5">
                  <a:lumMod val="75000"/>
                </a:schemeClr>
              </a:solidFill>
            </a:endParaRPr>
          </a:p>
          <a:p>
            <a:r>
              <a:rPr lang="en-US" sz="2400" dirty="0" err="1">
                <a:solidFill>
                  <a:schemeClr val="accent5">
                    <a:lumMod val="75000"/>
                  </a:schemeClr>
                </a:solidFill>
              </a:rPr>
              <a:t>Lencioni</a:t>
            </a:r>
            <a:r>
              <a:rPr lang="en-US" sz="2400" dirty="0">
                <a:solidFill>
                  <a:schemeClr val="accent5">
                    <a:lumMod val="75000"/>
                  </a:schemeClr>
                </a:solidFill>
              </a:rPr>
              <a:t>, p. 189.</a:t>
            </a:r>
          </a:p>
          <a:p>
            <a:endParaRPr lang="en-US" sz="3400" dirty="0">
              <a:solidFill>
                <a:srgbClr val="46CE02"/>
              </a:solidFill>
            </a:endParaRPr>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0"/>
            <a:ext cx="1066800" cy="2939266"/>
          </a:xfrm>
          <a:prstGeom prst="rect">
            <a:avLst/>
          </a:prstGeom>
          <a:noFill/>
        </p:spPr>
        <p:txBody>
          <a:bodyPr wrap="square" rtlCol="0">
            <a:spAutoFit/>
          </a:bodyPr>
          <a:lstStyle/>
          <a:p>
            <a:r>
              <a:rPr lang="en-US" sz="18500" dirty="0">
                <a:effectLst>
                  <a:outerShdw blurRad="38100" dist="38100" dir="2700000" algn="tl">
                    <a:srgbClr val="000000">
                      <a:alpha val="43137"/>
                    </a:srgbClr>
                  </a:outerShdw>
                </a:effectLst>
                <a:latin typeface="Algerian" pitchFamily="82" charset="0"/>
                <a:ea typeface="Gungsuh" pitchFamily="18" charset="-127"/>
              </a:rPr>
              <a:t>5</a:t>
            </a:r>
          </a:p>
        </p:txBody>
      </p:sp>
    </p:spTree>
    <p:extLst>
      <p:ext uri="{BB962C8B-B14F-4D97-AF65-F5344CB8AC3E}">
        <p14:creationId xmlns:p14="http://schemas.microsoft.com/office/powerpoint/2010/main" val="334169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28600" y="2470935"/>
            <a:ext cx="3505200" cy="2895600"/>
          </a:xfrm>
        </p:spPr>
        <p:txBody>
          <a:bodyPr anchor="t">
            <a:noAutofit/>
          </a:bodyPr>
          <a:lstStyle/>
          <a:p>
            <a:r>
              <a:rPr lang="en-US" sz="6600" dirty="0">
                <a:solidFill>
                  <a:schemeClr val="tx2">
                    <a:lumMod val="60000"/>
                    <a:lumOff val="40000"/>
                  </a:schemeClr>
                </a:solidFill>
              </a:rPr>
              <a:t>This can lead to the Silo Mentality</a:t>
            </a:r>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0"/>
            <a:ext cx="1066800" cy="2939266"/>
          </a:xfrm>
          <a:prstGeom prst="rect">
            <a:avLst/>
          </a:prstGeom>
          <a:noFill/>
        </p:spPr>
        <p:txBody>
          <a:bodyPr wrap="square" rtlCol="0">
            <a:spAutoFit/>
          </a:bodyPr>
          <a:lstStyle/>
          <a:p>
            <a:r>
              <a:rPr lang="en-US" sz="18500" dirty="0">
                <a:effectLst>
                  <a:outerShdw blurRad="38100" dist="38100" dir="2700000" algn="tl">
                    <a:srgbClr val="000000">
                      <a:alpha val="43137"/>
                    </a:srgbClr>
                  </a:outerShdw>
                </a:effectLst>
                <a:latin typeface="Algerian" pitchFamily="82" charset="0"/>
                <a:ea typeface="Gungsuh" pitchFamily="18" charset="-127"/>
              </a:rPr>
              <a:t>5</a:t>
            </a:r>
          </a:p>
        </p:txBody>
      </p:sp>
      <p:pic>
        <p:nvPicPr>
          <p:cNvPr id="3" name="Picture 2">
            <a:extLst>
              <a:ext uri="{FF2B5EF4-FFF2-40B4-BE49-F238E27FC236}">
                <a16:creationId xmlns:a16="http://schemas.microsoft.com/office/drawing/2014/main" id="{A34445CE-4266-4CD0-BC70-AF4533DDDA82}"/>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200400" y="-170607"/>
            <a:ext cx="5486400" cy="6603101"/>
          </a:xfrm>
          <a:prstGeom prst="rect">
            <a:avLst/>
          </a:prstGeom>
        </p:spPr>
      </p:pic>
    </p:spTree>
    <p:extLst>
      <p:ext uri="{BB962C8B-B14F-4D97-AF65-F5344CB8AC3E}">
        <p14:creationId xmlns:p14="http://schemas.microsoft.com/office/powerpoint/2010/main" val="206361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590800" y="20472"/>
            <a:ext cx="6477000" cy="6400800"/>
          </a:xfrm>
        </p:spPr>
        <p:txBody>
          <a:bodyPr anchor="t">
            <a:noAutofit/>
          </a:bodyPr>
          <a:lstStyle/>
          <a:p>
            <a:pPr>
              <a:spcBef>
                <a:spcPts val="0"/>
              </a:spcBef>
            </a:pPr>
            <a:r>
              <a:rPr lang="en-US" sz="3750" dirty="0">
                <a:solidFill>
                  <a:schemeClr val="tx2">
                    <a:lumMod val="60000"/>
                    <a:lumOff val="40000"/>
                  </a:schemeClr>
                </a:solidFill>
              </a:rPr>
              <a:t>If the team leader and the team members do not hold each other accountable for fulfilling the vision and carrying out the mission of our church they can become so focused on what they want to accomplish, on gaining power or position, that they will not pay attention to results or performing the ministry that God has given to them to do.</a:t>
            </a:r>
            <a:endParaRPr lang="en-GB" sz="3750" dirty="0">
              <a:solidFill>
                <a:schemeClr val="tx2">
                  <a:lumMod val="60000"/>
                  <a:lumOff val="40000"/>
                </a:schemeClr>
              </a:solidFill>
            </a:endParaRPr>
          </a:p>
          <a:p>
            <a:endParaRPr lang="en-US" sz="2400" dirty="0">
              <a:solidFill>
                <a:schemeClr val="accent5">
                  <a:lumMod val="75000"/>
                </a:schemeClr>
              </a:solidFill>
            </a:endParaRPr>
          </a:p>
          <a:p>
            <a:endParaRPr lang="en-US" sz="3400" dirty="0">
              <a:solidFill>
                <a:srgbClr val="46CE02"/>
              </a:solidFill>
            </a:endParaRPr>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0"/>
            <a:ext cx="1066800" cy="2939266"/>
          </a:xfrm>
          <a:prstGeom prst="rect">
            <a:avLst/>
          </a:prstGeom>
          <a:noFill/>
        </p:spPr>
        <p:txBody>
          <a:bodyPr wrap="square" rtlCol="0">
            <a:spAutoFit/>
          </a:bodyPr>
          <a:lstStyle/>
          <a:p>
            <a:r>
              <a:rPr lang="en-US" sz="18500" dirty="0">
                <a:effectLst>
                  <a:outerShdw blurRad="38100" dist="38100" dir="2700000" algn="tl">
                    <a:srgbClr val="000000">
                      <a:alpha val="43137"/>
                    </a:srgbClr>
                  </a:outerShdw>
                </a:effectLst>
                <a:latin typeface="Algerian" pitchFamily="82" charset="0"/>
                <a:ea typeface="Gungsuh" pitchFamily="18" charset="-127"/>
              </a:rPr>
              <a:t>5</a:t>
            </a:r>
          </a:p>
        </p:txBody>
      </p:sp>
      <p:pic>
        <p:nvPicPr>
          <p:cNvPr id="6" name="Picture 5">
            <a:extLst>
              <a:ext uri="{FF2B5EF4-FFF2-40B4-BE49-F238E27FC236}">
                <a16:creationId xmlns:a16="http://schemas.microsoft.com/office/drawing/2014/main" id="{062D44BC-64D9-4BB7-8DF6-D040EE861AA6}"/>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28600" y="2516950"/>
            <a:ext cx="3128682" cy="3765494"/>
          </a:xfrm>
          <a:prstGeom prst="rect">
            <a:avLst/>
          </a:prstGeom>
        </p:spPr>
      </p:pic>
    </p:spTree>
    <p:extLst>
      <p:ext uri="{BB962C8B-B14F-4D97-AF65-F5344CB8AC3E}">
        <p14:creationId xmlns:p14="http://schemas.microsoft.com/office/powerpoint/2010/main" val="247923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609600"/>
          <a:ext cx="90678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400800" y="5562600"/>
            <a:ext cx="2971800" cy="1077218"/>
          </a:xfrm>
          <a:prstGeom prst="rect">
            <a:avLst/>
          </a:prstGeom>
          <a:noFill/>
        </p:spPr>
        <p:txBody>
          <a:bodyPr wrap="squar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Projection of Invulnerability</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6" name="Rectangle 5"/>
          <p:cNvSpPr/>
          <p:nvPr/>
        </p:nvSpPr>
        <p:spPr>
          <a:xfrm>
            <a:off x="6324600" y="4343400"/>
            <a:ext cx="3733800" cy="1077218"/>
          </a:xfrm>
          <a:prstGeom prst="rect">
            <a:avLst/>
          </a:prstGeom>
          <a:noFill/>
        </p:spPr>
        <p:txBody>
          <a:bodyPr wrap="squar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Artificial </a:t>
            </a:r>
          </a:p>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Harmony</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Rectangle 6"/>
          <p:cNvSpPr/>
          <p:nvPr/>
        </p:nvSpPr>
        <p:spPr>
          <a:xfrm>
            <a:off x="5943600" y="3124200"/>
            <a:ext cx="2819400" cy="584775"/>
          </a:xfrm>
          <a:prstGeom prst="rect">
            <a:avLst/>
          </a:prstGeom>
          <a:noFill/>
        </p:spPr>
        <p:txBody>
          <a:bodyPr wrap="square" lIns="91440" tIns="45720" rIns="91440" bIns="45720">
            <a:spAutoFit/>
          </a:bodyPr>
          <a:lstStyle/>
          <a:p>
            <a:pPr algn="ct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Ambiguity</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8" name="Rectangle 7"/>
          <p:cNvSpPr/>
          <p:nvPr/>
        </p:nvSpPr>
        <p:spPr>
          <a:xfrm>
            <a:off x="152400" y="5562600"/>
            <a:ext cx="2517805" cy="1077218"/>
          </a:xfrm>
          <a:prstGeom prst="rect">
            <a:avLst/>
          </a:prstGeom>
          <a:noFill/>
        </p:spPr>
        <p:txBody>
          <a:bodyPr wrap="non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Vulnerability</a:t>
            </a:r>
          </a:p>
          <a:p>
            <a:r>
              <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 Cor. 12:9-10</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9" name="Rectangle 8"/>
          <p:cNvSpPr/>
          <p:nvPr/>
        </p:nvSpPr>
        <p:spPr>
          <a:xfrm>
            <a:off x="152400" y="4343400"/>
            <a:ext cx="2290435" cy="1077218"/>
          </a:xfrm>
          <a:prstGeom prst="rect">
            <a:avLst/>
          </a:prstGeom>
          <a:noFill/>
        </p:spPr>
        <p:txBody>
          <a:bodyPr wrap="non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Authenticity</a:t>
            </a:r>
          </a:p>
          <a:p>
            <a:r>
              <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Acts 15:1-7</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Rectangle 9"/>
          <p:cNvSpPr/>
          <p:nvPr/>
        </p:nvSpPr>
        <p:spPr>
          <a:xfrm>
            <a:off x="152400" y="3124200"/>
            <a:ext cx="3581400" cy="1077218"/>
          </a:xfrm>
          <a:prstGeom prst="rect">
            <a:avLst/>
          </a:prstGeom>
          <a:noFill/>
        </p:spPr>
        <p:txBody>
          <a:bodyPr wrap="squar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Clarity and Stability   1 Cor. 3:8</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1" name="Rectangle 10"/>
          <p:cNvSpPr/>
          <p:nvPr/>
        </p:nvSpPr>
        <p:spPr>
          <a:xfrm>
            <a:off x="6248400" y="1905000"/>
            <a:ext cx="2895600" cy="584775"/>
          </a:xfrm>
          <a:prstGeom prst="rect">
            <a:avLst/>
          </a:prstGeom>
          <a:noFill/>
        </p:spPr>
        <p:txBody>
          <a:bodyPr wrap="square" lIns="91440" tIns="45720" rIns="91440" bIns="45720">
            <a:spAutoFit/>
          </a:bodyPr>
          <a:lstStyle/>
          <a:p>
            <a:pPr algn="ct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Low Standards</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2" name="Rectangle 11"/>
          <p:cNvSpPr/>
          <p:nvPr/>
        </p:nvSpPr>
        <p:spPr>
          <a:xfrm>
            <a:off x="0" y="1676400"/>
            <a:ext cx="3352800" cy="1554272"/>
          </a:xfrm>
          <a:prstGeom prst="rect">
            <a:avLst/>
          </a:prstGeom>
          <a:noFill/>
        </p:spPr>
        <p:txBody>
          <a:bodyPr wrap="square" lIns="91440" tIns="45720" rIns="91440" bIns="45720">
            <a:spAutoFit/>
          </a:bodyPr>
          <a:lstStyle/>
          <a:p>
            <a:pPr algn="just">
              <a:lnSpc>
                <a:spcPts val="3840"/>
              </a:lnSpc>
            </a:pPr>
            <a:r>
              <a:rPr lang="en-US" sz="3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Courageous  </a:t>
            </a:r>
          </a:p>
          <a:p>
            <a:pPr algn="just">
              <a:lnSpc>
                <a:spcPts val="3840"/>
              </a:lnSpc>
            </a:pP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a:t>
            </a:r>
            <a:r>
              <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onfrontation </a:t>
            </a:r>
          </a:p>
          <a:p>
            <a:pPr>
              <a:lnSpc>
                <a:spcPts val="3840"/>
              </a:lnSpc>
            </a:pP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G</a:t>
            </a:r>
            <a:r>
              <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a:t>
            </a:r>
            <a:r>
              <a:rPr lang="en-US" sz="3200" b="1" cap="none" spc="6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t>
            </a:r>
            <a:r>
              <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2:11                                                               </a:t>
            </a:r>
            <a:endParaRPr lang="en-US"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3" name="Rectangle 12"/>
          <p:cNvSpPr/>
          <p:nvPr/>
        </p:nvSpPr>
        <p:spPr>
          <a:xfrm>
            <a:off x="6096000" y="914400"/>
            <a:ext cx="3048000" cy="584775"/>
          </a:xfrm>
          <a:prstGeom prst="rect">
            <a:avLst/>
          </a:prstGeom>
          <a:noFill/>
        </p:spPr>
        <p:txBody>
          <a:bodyPr wrap="square" lIns="91440" tIns="45720" rIns="91440" bIns="45720">
            <a:spAutoFit/>
          </a:bodyPr>
          <a:lstStyle/>
          <a:p>
            <a:pPr algn="ct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Status and Ego</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5" name="Rectangle 14"/>
          <p:cNvSpPr/>
          <p:nvPr/>
        </p:nvSpPr>
        <p:spPr>
          <a:xfrm>
            <a:off x="762000" y="0"/>
            <a:ext cx="7669279" cy="769441"/>
          </a:xfrm>
          <a:prstGeom prst="rect">
            <a:avLst/>
          </a:prstGeom>
          <a:noFill/>
        </p:spPr>
        <p:txBody>
          <a:bodyPr wrap="none" lIns="91440" tIns="45720" rIns="91440" bIns="45720">
            <a:spAutoFit/>
          </a:bodyPr>
          <a:lstStyle/>
          <a:p>
            <a:pPr algn="ctr"/>
            <a:r>
              <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The Five </a:t>
            </a:r>
            <a:r>
              <a:rPr lang="en-US" sz="44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Disfunctions</a:t>
            </a:r>
            <a:r>
              <a:rPr lang="en-US" sz="4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of </a:t>
            </a:r>
            <a:r>
              <a:rPr lang="en-US" sz="4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a:t>
            </a:r>
            <a:r>
              <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Team</a:t>
            </a:r>
          </a:p>
        </p:txBody>
      </p:sp>
      <p:sp>
        <p:nvSpPr>
          <p:cNvPr id="17" name="Rectangle 16"/>
          <p:cNvSpPr/>
          <p:nvPr/>
        </p:nvSpPr>
        <p:spPr>
          <a:xfrm>
            <a:off x="2971800" y="5715000"/>
            <a:ext cx="3124200" cy="61555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Absence of trust </a:t>
            </a:r>
          </a:p>
        </p:txBody>
      </p:sp>
      <p:sp>
        <p:nvSpPr>
          <p:cNvPr id="18" name="Rectangle 17"/>
          <p:cNvSpPr/>
          <p:nvPr/>
        </p:nvSpPr>
        <p:spPr>
          <a:xfrm>
            <a:off x="2971800" y="4572000"/>
            <a:ext cx="3124200" cy="61555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Fear of conflict </a:t>
            </a:r>
          </a:p>
        </p:txBody>
      </p:sp>
      <p:sp>
        <p:nvSpPr>
          <p:cNvPr id="19" name="Rectangle 18"/>
          <p:cNvSpPr/>
          <p:nvPr/>
        </p:nvSpPr>
        <p:spPr>
          <a:xfrm>
            <a:off x="2895600" y="3048000"/>
            <a:ext cx="3124200" cy="113877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Lack of commitment </a:t>
            </a:r>
          </a:p>
        </p:txBody>
      </p:sp>
      <p:sp>
        <p:nvSpPr>
          <p:cNvPr id="20" name="Rectangle 19"/>
          <p:cNvSpPr/>
          <p:nvPr/>
        </p:nvSpPr>
        <p:spPr>
          <a:xfrm>
            <a:off x="2895600" y="1828800"/>
            <a:ext cx="3276600" cy="113877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Avoidance of accountability </a:t>
            </a:r>
          </a:p>
        </p:txBody>
      </p:sp>
      <p:sp>
        <p:nvSpPr>
          <p:cNvPr id="21" name="Rectangle 20"/>
          <p:cNvSpPr/>
          <p:nvPr/>
        </p:nvSpPr>
        <p:spPr>
          <a:xfrm>
            <a:off x="3048000" y="762000"/>
            <a:ext cx="3124200" cy="113877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Inattention</a:t>
            </a:r>
          </a:p>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to results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P spid="7" grpId="0"/>
      <p:bldP spid="8" grpId="0"/>
      <p:bldP spid="10" grpId="0"/>
      <p:bldP spid="11" grpId="0"/>
      <p:bldP spid="12" grpId="0"/>
      <p:bldP spid="13" grpId="0"/>
      <p:bldP spid="15" grpId="0"/>
      <p:bldP spid="17" grpId="0"/>
      <p:bldP spid="18" grpId="0"/>
      <p:bldP spid="19" grpId="0"/>
      <p:bldP spid="20" grpId="0"/>
      <p:bldP spid="21"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Diagram 5"/>
          <p:cNvGraphicFramePr/>
          <p:nvPr/>
        </p:nvGraphicFramePr>
        <p:xfrm>
          <a:off x="0" y="152400"/>
          <a:ext cx="91440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Oval 7"/>
          <p:cNvSpPr/>
          <p:nvPr/>
        </p:nvSpPr>
        <p:spPr>
          <a:xfrm>
            <a:off x="6172200" y="609600"/>
            <a:ext cx="2819400" cy="3124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800600" y="3962400"/>
            <a:ext cx="4114800" cy="2667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52400" y="152400"/>
            <a:ext cx="2667000" cy="304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81000" y="3429000"/>
            <a:ext cx="3733800" cy="3429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0" grpId="1" animBg="1"/>
      <p:bldP spid="12" grpId="0" animBg="1"/>
      <p:bldP spid="12" grpId="1" animBg="1"/>
      <p:bldP spid="11" grpId="0" animBg="1"/>
      <p:bldP spid="11" grpId="1" animBg="1"/>
    </p:bld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609600"/>
          <a:ext cx="90678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400800" y="5562600"/>
            <a:ext cx="2971800" cy="1077218"/>
          </a:xfrm>
          <a:prstGeom prst="rect">
            <a:avLst/>
          </a:prstGeom>
          <a:noFill/>
        </p:spPr>
        <p:txBody>
          <a:bodyPr wrap="squar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Projection of Invulnerability</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6" name="Rectangle 5"/>
          <p:cNvSpPr/>
          <p:nvPr/>
        </p:nvSpPr>
        <p:spPr>
          <a:xfrm>
            <a:off x="6324600" y="4343400"/>
            <a:ext cx="3733800" cy="1077218"/>
          </a:xfrm>
          <a:prstGeom prst="rect">
            <a:avLst/>
          </a:prstGeom>
          <a:noFill/>
        </p:spPr>
        <p:txBody>
          <a:bodyPr wrap="squar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Artificial </a:t>
            </a:r>
          </a:p>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Harmony</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Rectangle 6"/>
          <p:cNvSpPr/>
          <p:nvPr/>
        </p:nvSpPr>
        <p:spPr>
          <a:xfrm>
            <a:off x="5943600" y="3124200"/>
            <a:ext cx="2819400" cy="584775"/>
          </a:xfrm>
          <a:prstGeom prst="rect">
            <a:avLst/>
          </a:prstGeom>
          <a:noFill/>
        </p:spPr>
        <p:txBody>
          <a:bodyPr wrap="square" lIns="91440" tIns="45720" rIns="91440" bIns="45720">
            <a:spAutoFit/>
          </a:bodyPr>
          <a:lstStyle/>
          <a:p>
            <a:pPr algn="ct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Ambiguity</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8" name="Rectangle 7"/>
          <p:cNvSpPr/>
          <p:nvPr/>
        </p:nvSpPr>
        <p:spPr>
          <a:xfrm>
            <a:off x="152400" y="5562600"/>
            <a:ext cx="2517805" cy="1077218"/>
          </a:xfrm>
          <a:prstGeom prst="rect">
            <a:avLst/>
          </a:prstGeom>
          <a:noFill/>
        </p:spPr>
        <p:txBody>
          <a:bodyPr wrap="non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Vulnerability</a:t>
            </a:r>
          </a:p>
          <a:p>
            <a:r>
              <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 Cor. 12:9-10</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9" name="Rectangle 8"/>
          <p:cNvSpPr/>
          <p:nvPr/>
        </p:nvSpPr>
        <p:spPr>
          <a:xfrm>
            <a:off x="152400" y="4343400"/>
            <a:ext cx="2290435" cy="1077218"/>
          </a:xfrm>
          <a:prstGeom prst="rect">
            <a:avLst/>
          </a:prstGeom>
          <a:noFill/>
        </p:spPr>
        <p:txBody>
          <a:bodyPr wrap="non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Authenticity</a:t>
            </a:r>
          </a:p>
          <a:p>
            <a:r>
              <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Acts 15:1-7</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Rectangle 9"/>
          <p:cNvSpPr/>
          <p:nvPr/>
        </p:nvSpPr>
        <p:spPr>
          <a:xfrm>
            <a:off x="152400" y="3124200"/>
            <a:ext cx="3581400" cy="1077218"/>
          </a:xfrm>
          <a:prstGeom prst="rect">
            <a:avLst/>
          </a:prstGeom>
          <a:noFill/>
        </p:spPr>
        <p:txBody>
          <a:bodyPr wrap="squar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Clarity and Stability   1 Cor. 3:8</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1" name="Rectangle 10"/>
          <p:cNvSpPr/>
          <p:nvPr/>
        </p:nvSpPr>
        <p:spPr>
          <a:xfrm>
            <a:off x="6248400" y="1905000"/>
            <a:ext cx="2895600" cy="584775"/>
          </a:xfrm>
          <a:prstGeom prst="rect">
            <a:avLst/>
          </a:prstGeom>
          <a:noFill/>
        </p:spPr>
        <p:txBody>
          <a:bodyPr wrap="square" lIns="91440" tIns="45720" rIns="91440" bIns="45720">
            <a:spAutoFit/>
          </a:bodyPr>
          <a:lstStyle/>
          <a:p>
            <a:pPr algn="ct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Low Standards</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2" name="Rectangle 11"/>
          <p:cNvSpPr/>
          <p:nvPr/>
        </p:nvSpPr>
        <p:spPr>
          <a:xfrm>
            <a:off x="0" y="1676400"/>
            <a:ext cx="3352800" cy="1554272"/>
          </a:xfrm>
          <a:prstGeom prst="rect">
            <a:avLst/>
          </a:prstGeom>
          <a:noFill/>
        </p:spPr>
        <p:txBody>
          <a:bodyPr wrap="square" lIns="91440" tIns="45720" rIns="91440" bIns="45720">
            <a:spAutoFit/>
          </a:bodyPr>
          <a:lstStyle/>
          <a:p>
            <a:pPr algn="just">
              <a:lnSpc>
                <a:spcPts val="3840"/>
              </a:lnSpc>
            </a:pPr>
            <a:r>
              <a:rPr lang="en-US" sz="3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Courageous  </a:t>
            </a:r>
          </a:p>
          <a:p>
            <a:pPr algn="just">
              <a:lnSpc>
                <a:spcPts val="3840"/>
              </a:lnSpc>
            </a:pP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a:t>
            </a:r>
            <a:r>
              <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onfrontation </a:t>
            </a:r>
          </a:p>
          <a:p>
            <a:pPr>
              <a:lnSpc>
                <a:spcPts val="3840"/>
              </a:lnSpc>
            </a:pP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G</a:t>
            </a:r>
            <a:r>
              <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a:t>
            </a:r>
            <a:r>
              <a:rPr lang="en-US" sz="3200" b="1" cap="none" spc="6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t>
            </a:r>
            <a:r>
              <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2:11                                                               </a:t>
            </a:r>
            <a:endParaRPr lang="en-US"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3" name="Rectangle 12"/>
          <p:cNvSpPr/>
          <p:nvPr/>
        </p:nvSpPr>
        <p:spPr>
          <a:xfrm>
            <a:off x="6400800" y="838200"/>
            <a:ext cx="3048000" cy="1077218"/>
          </a:xfrm>
          <a:prstGeom prst="rect">
            <a:avLst/>
          </a:prstGeom>
          <a:noFill/>
        </p:spPr>
        <p:txBody>
          <a:bodyPr wrap="square" lIns="91440" tIns="45720" rIns="91440" bIns="4572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Focus on Status and Ego</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4" name="Rectangle 13"/>
          <p:cNvSpPr/>
          <p:nvPr/>
        </p:nvSpPr>
        <p:spPr>
          <a:xfrm>
            <a:off x="152400" y="685800"/>
            <a:ext cx="3044215" cy="1077218"/>
          </a:xfrm>
          <a:prstGeom prst="rect">
            <a:avLst/>
          </a:prstGeom>
          <a:noFill/>
        </p:spPr>
        <p:txBody>
          <a:bodyPr wrap="square" lIns="91440" tIns="45720" rIns="91440" bIns="45720">
            <a:spAutoFit/>
          </a:bodyPr>
          <a:lstStyle/>
          <a:p>
            <a:r>
              <a:rPr lang="en-US" sz="32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Servanthood</a:t>
            </a: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 Cor. 3:5-9</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5" name="Rectangle 14"/>
          <p:cNvSpPr/>
          <p:nvPr/>
        </p:nvSpPr>
        <p:spPr>
          <a:xfrm>
            <a:off x="762000" y="0"/>
            <a:ext cx="7669279" cy="769441"/>
          </a:xfrm>
          <a:prstGeom prst="rect">
            <a:avLst/>
          </a:prstGeom>
          <a:noFill/>
        </p:spPr>
        <p:txBody>
          <a:bodyPr wrap="none" lIns="91440" tIns="45720" rIns="91440" bIns="45720">
            <a:spAutoFit/>
          </a:bodyPr>
          <a:lstStyle/>
          <a:p>
            <a:pPr algn="ctr"/>
            <a:r>
              <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The Five </a:t>
            </a:r>
            <a:r>
              <a:rPr lang="en-US" sz="44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Disfunctions</a:t>
            </a:r>
            <a:r>
              <a:rPr lang="en-US" sz="4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of </a:t>
            </a:r>
            <a:r>
              <a:rPr lang="en-US" sz="4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a:t>
            </a:r>
            <a:r>
              <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Team</a:t>
            </a:r>
          </a:p>
        </p:txBody>
      </p:sp>
      <p:sp>
        <p:nvSpPr>
          <p:cNvPr id="17" name="Rectangle 16"/>
          <p:cNvSpPr/>
          <p:nvPr/>
        </p:nvSpPr>
        <p:spPr>
          <a:xfrm>
            <a:off x="2971800" y="5715000"/>
            <a:ext cx="3124200" cy="61555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Absence of trust </a:t>
            </a:r>
          </a:p>
        </p:txBody>
      </p:sp>
      <p:sp>
        <p:nvSpPr>
          <p:cNvPr id="18" name="Rectangle 17"/>
          <p:cNvSpPr/>
          <p:nvPr/>
        </p:nvSpPr>
        <p:spPr>
          <a:xfrm>
            <a:off x="2971800" y="4572000"/>
            <a:ext cx="3124200" cy="61555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Fear of conflict </a:t>
            </a:r>
          </a:p>
        </p:txBody>
      </p:sp>
      <p:sp>
        <p:nvSpPr>
          <p:cNvPr id="19" name="Rectangle 18"/>
          <p:cNvSpPr/>
          <p:nvPr/>
        </p:nvSpPr>
        <p:spPr>
          <a:xfrm>
            <a:off x="2895600" y="3048000"/>
            <a:ext cx="3124200" cy="113877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Lack of commitment </a:t>
            </a:r>
          </a:p>
        </p:txBody>
      </p:sp>
      <p:sp>
        <p:nvSpPr>
          <p:cNvPr id="20" name="Rectangle 19"/>
          <p:cNvSpPr/>
          <p:nvPr/>
        </p:nvSpPr>
        <p:spPr>
          <a:xfrm>
            <a:off x="2895600" y="1828800"/>
            <a:ext cx="3276600" cy="113877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Avoidance of accountability </a:t>
            </a:r>
          </a:p>
        </p:txBody>
      </p:sp>
      <p:sp>
        <p:nvSpPr>
          <p:cNvPr id="21" name="Rectangle 20"/>
          <p:cNvSpPr/>
          <p:nvPr/>
        </p:nvSpPr>
        <p:spPr>
          <a:xfrm>
            <a:off x="3048000" y="762000"/>
            <a:ext cx="3124200" cy="113877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Inattention</a:t>
            </a:r>
          </a:p>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to results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0-#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P spid="7" grpId="0"/>
      <p:bldP spid="8" grpId="0"/>
      <p:bldP spid="10" grpId="0"/>
      <p:bldP spid="11" grpId="0"/>
      <p:bldP spid="12" grpId="0"/>
      <p:bldP spid="13" grpId="0"/>
      <p:bldP spid="14" grpId="0"/>
      <p:bldP spid="15" grpId="0"/>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743200" y="4191000"/>
            <a:ext cx="6400800" cy="2895600"/>
          </a:xfrm>
        </p:spPr>
        <p:txBody>
          <a:bodyPr>
            <a:noAutofit/>
          </a:bodyPr>
          <a:lstStyle/>
          <a:p>
            <a:r>
              <a:rPr lang="en-US" sz="4000" dirty="0">
                <a:solidFill>
                  <a:schemeClr val="accent6"/>
                </a:solidFill>
                <a:effectLst>
                  <a:outerShdw blurRad="38100" dist="38100" dir="2700000" algn="tl">
                    <a:srgbClr val="000000">
                      <a:alpha val="43137"/>
                    </a:srgbClr>
                  </a:outerShdw>
                </a:effectLst>
              </a:rPr>
              <a:t>We all know for certain that we have weaknesses!</a:t>
            </a:r>
          </a:p>
          <a:p>
            <a:endParaRPr lang="en-US" sz="4000" dirty="0">
              <a:solidFill>
                <a:schemeClr val="accent6"/>
              </a:solidFill>
              <a:effectLst>
                <a:outerShdw blurRad="38100" dist="38100" dir="2700000" algn="tl">
                  <a:srgbClr val="000000">
                    <a:alpha val="43137"/>
                  </a:srgbClr>
                </a:outerShdw>
              </a:effectLst>
            </a:endParaRPr>
          </a:p>
          <a:p>
            <a:r>
              <a:rPr lang="en-US" sz="4000" dirty="0">
                <a:solidFill>
                  <a:schemeClr val="accent6"/>
                </a:solidFill>
                <a:effectLst>
                  <a:outerShdw blurRad="38100" dist="38100" dir="2700000" algn="tl">
                    <a:srgbClr val="000000">
                      <a:alpha val="43137"/>
                    </a:srgbClr>
                  </a:outerShdw>
                </a:effectLst>
              </a:rPr>
              <a:t>But this can be a problem for “leaders who think in terms of presenting an image of ‘</a:t>
            </a:r>
            <a:r>
              <a:rPr lang="en-US" sz="4000" dirty="0" err="1">
                <a:solidFill>
                  <a:schemeClr val="accent6"/>
                </a:solidFill>
                <a:effectLst>
                  <a:outerShdw blurRad="38100" dist="38100" dir="2700000" algn="tl">
                    <a:srgbClr val="000000">
                      <a:alpha val="43137"/>
                    </a:srgbClr>
                  </a:outerShdw>
                </a:effectLst>
              </a:rPr>
              <a:t>omnicompetence</a:t>
            </a:r>
            <a:r>
              <a:rPr lang="en-US" sz="4000" dirty="0">
                <a:solidFill>
                  <a:schemeClr val="accent6"/>
                </a:solidFill>
                <a:effectLst>
                  <a:outerShdw blurRad="38100" dist="38100" dir="2700000" algn="tl">
                    <a:srgbClr val="000000">
                      <a:alpha val="43137"/>
                    </a:srgbClr>
                  </a:outerShdw>
                </a:effectLst>
              </a:rPr>
              <a:t>’.”</a:t>
            </a:r>
          </a:p>
          <a:p>
            <a:endParaRPr lang="en-US" sz="4000" dirty="0">
              <a:solidFill>
                <a:schemeClr val="accent6"/>
              </a:solidFill>
              <a:effectLst>
                <a:outerShdw blurRad="38100" dist="38100" dir="2700000" algn="tl">
                  <a:srgbClr val="000000">
                    <a:alpha val="43137"/>
                  </a:srgbClr>
                </a:outerShdw>
              </a:effectLst>
            </a:endParaRPr>
          </a:p>
          <a:p>
            <a:r>
              <a:rPr lang="en-US" sz="4000" dirty="0">
                <a:solidFill>
                  <a:schemeClr val="accent6"/>
                </a:solidFill>
                <a:effectLst>
                  <a:outerShdw blurRad="38100" dist="38100" dir="2700000" algn="tl">
                    <a:srgbClr val="000000">
                      <a:alpha val="43137"/>
                    </a:srgbClr>
                  </a:outerShdw>
                </a:effectLst>
              </a:rPr>
              <a:t> --Nancy </a:t>
            </a:r>
            <a:r>
              <a:rPr lang="en-US" sz="4000" dirty="0" err="1">
                <a:solidFill>
                  <a:schemeClr val="accent6"/>
                </a:solidFill>
                <a:effectLst>
                  <a:outerShdw blurRad="38100" dist="38100" dir="2700000" algn="tl">
                    <a:srgbClr val="000000">
                      <a:alpha val="43137"/>
                    </a:srgbClr>
                  </a:outerShdw>
                </a:effectLst>
              </a:rPr>
              <a:t>Ortberg</a:t>
            </a:r>
            <a:endParaRPr lang="en-US" sz="4000" dirty="0">
              <a:solidFill>
                <a:schemeClr val="accent6"/>
              </a:solidFill>
              <a:effectLst>
                <a:outerShdw blurRad="38100" dist="38100" dir="2700000" algn="tl">
                  <a:srgbClr val="000000">
                    <a:alpha val="43137"/>
                  </a:srgbClr>
                </a:outerShdw>
              </a:effectLst>
            </a:endParaRPr>
          </a:p>
          <a:p>
            <a:endParaRPr lang="en-US" sz="3400" dirty="0"/>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0"/>
            <a:ext cx="1066800" cy="2939266"/>
          </a:xfrm>
          <a:prstGeom prst="rect">
            <a:avLst/>
          </a:prstGeom>
          <a:noFill/>
        </p:spPr>
        <p:txBody>
          <a:bodyPr wrap="square" rtlCol="0">
            <a:spAutoFit/>
          </a:bodyPr>
          <a:lstStyle/>
          <a:p>
            <a:r>
              <a:rPr lang="en-US" sz="18500" dirty="0">
                <a:effectLst>
                  <a:outerShdw blurRad="38100" dist="38100" dir="2700000" algn="tl">
                    <a:srgbClr val="000000">
                      <a:alpha val="43137"/>
                    </a:srgbClr>
                  </a:outerShdw>
                </a:effectLst>
                <a:latin typeface="Algerian" pitchFamily="82" charset="0"/>
                <a:ea typeface="Gungsuh" pitchFamily="18" charset="-127"/>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1771" y="4343400"/>
            <a:ext cx="9165771" cy="2895600"/>
          </a:xfrm>
        </p:spPr>
        <p:txBody>
          <a:bodyPr>
            <a:noAutofit/>
          </a:bodyPr>
          <a:lstStyle/>
          <a:p>
            <a:r>
              <a:rPr lang="en-US" sz="3600" b="1" baseline="30000" dirty="0">
                <a:solidFill>
                  <a:schemeClr val="accent1"/>
                </a:solidFill>
              </a:rPr>
              <a:t>5 </a:t>
            </a:r>
            <a:r>
              <a:rPr lang="en-US" sz="3600" dirty="0">
                <a:solidFill>
                  <a:schemeClr val="accent1"/>
                </a:solidFill>
              </a:rPr>
              <a:t>What, after all, is </a:t>
            </a:r>
            <a:r>
              <a:rPr lang="en-US" sz="3600" dirty="0" err="1">
                <a:solidFill>
                  <a:schemeClr val="accent1"/>
                </a:solidFill>
              </a:rPr>
              <a:t>Apollos</a:t>
            </a:r>
            <a:r>
              <a:rPr lang="en-US" sz="3600" dirty="0">
                <a:solidFill>
                  <a:schemeClr val="accent1"/>
                </a:solidFill>
              </a:rPr>
              <a:t>? And what is Paul?  Only servants, through whom you came to believe—as the Lord has assigned to each his task. </a:t>
            </a:r>
            <a:r>
              <a:rPr lang="en-US" sz="3600" b="1" baseline="30000" dirty="0">
                <a:solidFill>
                  <a:schemeClr val="accent1"/>
                </a:solidFill>
              </a:rPr>
              <a:t>6 </a:t>
            </a:r>
            <a:r>
              <a:rPr lang="en-US" sz="3600" dirty="0">
                <a:solidFill>
                  <a:schemeClr val="accent1"/>
                </a:solidFill>
              </a:rPr>
              <a:t>I planted the seed, </a:t>
            </a:r>
            <a:r>
              <a:rPr lang="en-US" sz="3600" dirty="0" err="1">
                <a:solidFill>
                  <a:schemeClr val="accent1"/>
                </a:solidFill>
              </a:rPr>
              <a:t>Apollos</a:t>
            </a:r>
            <a:r>
              <a:rPr lang="en-US" sz="3600" dirty="0">
                <a:solidFill>
                  <a:schemeClr val="accent1"/>
                </a:solidFill>
              </a:rPr>
              <a:t> watered it, but God has been making it grow. </a:t>
            </a:r>
            <a:r>
              <a:rPr lang="en-US" sz="3600" b="1" baseline="30000" dirty="0">
                <a:solidFill>
                  <a:schemeClr val="accent1"/>
                </a:solidFill>
              </a:rPr>
              <a:t>7 </a:t>
            </a:r>
            <a:r>
              <a:rPr lang="en-US" sz="3600" dirty="0">
                <a:solidFill>
                  <a:schemeClr val="accent1"/>
                </a:solidFill>
              </a:rPr>
              <a:t>So neither the one who plants nor the one who waters is anything, but only God, who makes things grow. </a:t>
            </a:r>
            <a:r>
              <a:rPr lang="en-US" sz="3600" b="1" baseline="30000" dirty="0">
                <a:solidFill>
                  <a:schemeClr val="accent1"/>
                </a:solidFill>
              </a:rPr>
              <a:t>8 </a:t>
            </a:r>
            <a:r>
              <a:rPr lang="en-US" sz="3600" dirty="0">
                <a:solidFill>
                  <a:schemeClr val="accent1"/>
                </a:solidFill>
              </a:rPr>
              <a:t>The one who plants and the one who waters have one purpose, and they will each be rewarded according to their own labor. </a:t>
            </a:r>
            <a:r>
              <a:rPr lang="en-US" sz="3600" b="1" baseline="30000" dirty="0">
                <a:solidFill>
                  <a:schemeClr val="accent1"/>
                </a:solidFill>
              </a:rPr>
              <a:t>9 </a:t>
            </a:r>
            <a:r>
              <a:rPr lang="en-US" sz="3600" dirty="0">
                <a:solidFill>
                  <a:schemeClr val="accent1"/>
                </a:solidFill>
              </a:rPr>
              <a:t>For we are co-workers in God’s service; you are God’s field, God’s building.</a:t>
            </a:r>
            <a:r>
              <a:rPr lang="en-US" sz="3600" dirty="0"/>
              <a:t> </a:t>
            </a:r>
          </a:p>
          <a:p>
            <a:endParaRPr lang="en-US" sz="3400" dirty="0">
              <a:solidFill>
                <a:srgbClr val="46CE02"/>
              </a:solidFill>
            </a:endParaRPr>
          </a:p>
        </p:txBody>
      </p:sp>
    </p:spTree>
    <p:extLst>
      <p:ext uri="{BB962C8B-B14F-4D97-AF65-F5344CB8AC3E}">
        <p14:creationId xmlns:p14="http://schemas.microsoft.com/office/powerpoint/2010/main" val="10776582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819400" y="-1752600"/>
            <a:ext cx="6477000" cy="4419600"/>
          </a:xfrm>
        </p:spPr>
        <p:txBody>
          <a:bodyPr>
            <a:noAutofit/>
          </a:bodyPr>
          <a:lstStyle/>
          <a:p>
            <a:r>
              <a:rPr lang="en-US" sz="4800" dirty="0">
                <a:solidFill>
                  <a:schemeClr val="accent1"/>
                </a:solidFill>
              </a:rPr>
              <a:t>Some practical thoughts on how to help teams focus on results.</a:t>
            </a:r>
            <a:endParaRPr lang="en-US" sz="4800" b="1" dirty="0">
              <a:solidFill>
                <a:schemeClr val="accent1"/>
              </a:solidFill>
            </a:endParaRPr>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0"/>
            <a:ext cx="1066800" cy="29392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5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lgerian" pitchFamily="82" charset="0"/>
                <a:ea typeface="Gungsuh" pitchFamily="18" charset="-127"/>
                <a:cs typeface="+mn-cs"/>
              </a:rPr>
              <a:t>5</a:t>
            </a:r>
          </a:p>
        </p:txBody>
      </p:sp>
    </p:spTree>
    <p:extLst>
      <p:ext uri="{BB962C8B-B14F-4D97-AF65-F5344CB8AC3E}">
        <p14:creationId xmlns:p14="http://schemas.microsoft.com/office/powerpoint/2010/main" val="30227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667000" y="-609600"/>
            <a:ext cx="6477000" cy="4419600"/>
          </a:xfrm>
        </p:spPr>
        <p:txBody>
          <a:bodyPr>
            <a:noAutofit/>
          </a:bodyPr>
          <a:lstStyle/>
          <a:p>
            <a:r>
              <a:rPr lang="en-US" sz="4800" dirty="0">
                <a:solidFill>
                  <a:schemeClr val="accent1"/>
                </a:solidFill>
              </a:rPr>
              <a:t>1. Follow through by the team leader.</a:t>
            </a:r>
            <a:endParaRPr lang="en-US" sz="4800" b="1" dirty="0">
              <a:solidFill>
                <a:schemeClr val="accent1"/>
              </a:solidFill>
            </a:endParaRPr>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0"/>
            <a:ext cx="1066800" cy="29392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5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lgerian" pitchFamily="82" charset="0"/>
                <a:ea typeface="Gungsuh" pitchFamily="18" charset="-127"/>
                <a:cs typeface="+mn-cs"/>
              </a:rPr>
              <a:t>5</a:t>
            </a:r>
          </a:p>
        </p:txBody>
      </p:sp>
    </p:spTree>
    <p:extLst>
      <p:ext uri="{BB962C8B-B14F-4D97-AF65-F5344CB8AC3E}">
        <p14:creationId xmlns:p14="http://schemas.microsoft.com/office/powerpoint/2010/main" val="310860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8006" name="Picture 6"/>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98952"/>
                    </a14:imgEffect>
                  </a14:imgLayer>
                </a14:imgProps>
              </a:ext>
              <a:ext uri="{28A0092B-C50C-407E-A947-70E740481C1C}">
                <a14:useLocalDpi xmlns:a14="http://schemas.microsoft.com/office/drawing/2010/main" val="0"/>
              </a:ext>
            </a:extLst>
          </a:blip>
          <a:srcRect/>
          <a:stretch>
            <a:fillRect/>
          </a:stretch>
        </p:blipFill>
        <p:spPr bwMode="auto">
          <a:xfrm>
            <a:off x="6096000" y="914400"/>
            <a:ext cx="3200400" cy="46650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8005" name="Rectangle 5"/>
          <p:cNvSpPr>
            <a:spLocks noChangeArrowheads="1"/>
          </p:cNvSpPr>
          <p:nvPr/>
        </p:nvSpPr>
        <p:spPr bwMode="auto">
          <a:xfrm>
            <a:off x="0" y="0"/>
            <a:ext cx="6781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60A"/>
                </a:solidFill>
                <a:miter lim="800000"/>
                <a:headEnd/>
                <a:tailEnd/>
              </a14:hiddenLine>
            </a:ext>
          </a:extLst>
        </p:spPr>
        <p:txBody>
          <a:bodyPr lIns="0" tIns="0" rIns="40639" bIns="0"/>
          <a:lstStyle>
            <a:lvl1pPr marL="39688">
              <a:defRPr sz="1200">
                <a:solidFill>
                  <a:schemeClr val="tx1"/>
                </a:solidFill>
                <a:latin typeface="Times New Roman" pitchFamily="18" charset="0"/>
              </a:defRPr>
            </a:lvl1pPr>
            <a:lvl2pPr>
              <a:defRPr sz="1200">
                <a:solidFill>
                  <a:schemeClr val="tx1"/>
                </a:solidFill>
                <a:latin typeface="Times New Roman" pitchFamily="18" charset="0"/>
              </a:defRPr>
            </a:lvl2pPr>
            <a:lvl3pPr>
              <a:defRPr sz="1200">
                <a:solidFill>
                  <a:schemeClr val="tx1"/>
                </a:solidFill>
                <a:latin typeface="Times New Roman" pitchFamily="18" charset="0"/>
              </a:defRPr>
            </a:lvl3pPr>
            <a:lvl4pPr>
              <a:defRPr sz="1200">
                <a:solidFill>
                  <a:schemeClr val="tx1"/>
                </a:solidFill>
                <a:latin typeface="Times New Roman" pitchFamily="18" charset="0"/>
              </a:defRPr>
            </a:lvl4pPr>
            <a:lvl5pPr>
              <a:defRPr sz="1200">
                <a:solidFill>
                  <a:schemeClr val="tx1"/>
                </a:solidFill>
                <a:latin typeface="Times New Roman" pitchFamily="18" charset="0"/>
              </a:defRPr>
            </a:lvl5pPr>
            <a:lvl6pPr fontAlgn="base">
              <a:spcBef>
                <a:spcPct val="0"/>
              </a:spcBef>
              <a:spcAft>
                <a:spcPct val="0"/>
              </a:spcAft>
              <a:defRPr sz="1200">
                <a:solidFill>
                  <a:schemeClr val="tx1"/>
                </a:solidFill>
                <a:latin typeface="Times New Roman" pitchFamily="18" charset="0"/>
              </a:defRPr>
            </a:lvl6pPr>
            <a:lvl7pPr fontAlgn="base">
              <a:spcBef>
                <a:spcPct val="0"/>
              </a:spcBef>
              <a:spcAft>
                <a:spcPct val="0"/>
              </a:spcAft>
              <a:defRPr sz="1200">
                <a:solidFill>
                  <a:schemeClr val="tx1"/>
                </a:solidFill>
                <a:latin typeface="Times New Roman" pitchFamily="18" charset="0"/>
              </a:defRPr>
            </a:lvl7pPr>
            <a:lvl8pPr fontAlgn="base">
              <a:spcBef>
                <a:spcPct val="0"/>
              </a:spcBef>
              <a:spcAft>
                <a:spcPct val="0"/>
              </a:spcAft>
              <a:defRPr sz="1200">
                <a:solidFill>
                  <a:schemeClr val="tx1"/>
                </a:solidFill>
                <a:latin typeface="Times New Roman" pitchFamily="18" charset="0"/>
              </a:defRPr>
            </a:lvl8pPr>
            <a:lvl9pPr fontAlgn="base">
              <a:spcBef>
                <a:spcPct val="0"/>
              </a:spcBef>
              <a:spcAft>
                <a:spcPct val="0"/>
              </a:spcAft>
              <a:defRPr sz="1200">
                <a:solidFill>
                  <a:schemeClr val="tx1"/>
                </a:solidFill>
                <a:latin typeface="Times New Roman" pitchFamily="18" charset="0"/>
              </a:defRPr>
            </a:lvl9pPr>
          </a:lstStyle>
          <a:p>
            <a:pPr marL="39688"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700" b="0" i="1" u="none" strike="noStrike" kern="1200" cap="none" spc="0" normalizeH="0" baseline="0" noProof="0" dirty="0">
                <a:ln>
                  <a:noFill/>
                </a:ln>
                <a:solidFill>
                  <a:srgbClr val="4F81BD"/>
                </a:solidFill>
                <a:effectLst/>
                <a:uLnTx/>
                <a:uFillTx/>
                <a:latin typeface="Verdana" pitchFamily="34" charset="0"/>
                <a:ea typeface="+mn-ea"/>
                <a:cs typeface="+mn-cs"/>
                <a:sym typeface="Verdana" pitchFamily="34" charset="0"/>
              </a:rPr>
              <a:t>“Follow-through is the cornerstone of execution, and every leader who’s good at executing follows through religiously. Following through     ensures that people </a:t>
            </a:r>
          </a:p>
          <a:p>
            <a:pPr marL="39688"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700" b="0" i="1" u="none" strike="noStrike" kern="1200" cap="none" spc="0" normalizeH="0" baseline="0" noProof="0" dirty="0">
                <a:ln>
                  <a:noFill/>
                </a:ln>
                <a:solidFill>
                  <a:srgbClr val="4F81BD"/>
                </a:solidFill>
                <a:effectLst/>
                <a:uLnTx/>
                <a:uFillTx/>
                <a:latin typeface="Verdana" pitchFamily="34" charset="0"/>
                <a:ea typeface="+mn-ea"/>
                <a:cs typeface="+mn-cs"/>
                <a:sym typeface="Verdana" pitchFamily="34" charset="0"/>
              </a:rPr>
              <a:t>are doing the things </a:t>
            </a:r>
          </a:p>
          <a:p>
            <a:pPr marL="39688"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700" b="0" i="1" u="none" strike="noStrike" kern="1200" cap="none" spc="0" normalizeH="0" baseline="0" noProof="0" dirty="0">
                <a:ln>
                  <a:noFill/>
                </a:ln>
                <a:solidFill>
                  <a:srgbClr val="4F81BD"/>
                </a:solidFill>
                <a:effectLst/>
                <a:uLnTx/>
                <a:uFillTx/>
                <a:latin typeface="Verdana" pitchFamily="34" charset="0"/>
                <a:ea typeface="+mn-ea"/>
                <a:cs typeface="+mn-cs"/>
                <a:sym typeface="Verdana" pitchFamily="34" charset="0"/>
              </a:rPr>
              <a:t>they committed to do.” </a:t>
            </a:r>
          </a:p>
          <a:p>
            <a:pPr marL="39688" marR="0" lvl="0" indent="0" algn="l" defTabSz="914400" rtl="0" eaLnBrk="1" fontAlgn="auto" latinLnBrk="0" hangingPunct="1">
              <a:lnSpc>
                <a:spcPct val="100000"/>
              </a:lnSpc>
              <a:spcBef>
                <a:spcPts val="1050"/>
              </a:spcBef>
              <a:spcAft>
                <a:spcPts val="0"/>
              </a:spcAft>
              <a:buClrTx/>
              <a:buSzTx/>
              <a:buFontTx/>
              <a:buNone/>
              <a:tabLst/>
              <a:defRPr/>
            </a:pPr>
            <a:r>
              <a:rPr kumimoji="0" lang="en-US" altLang="en-US" sz="1800" b="1" i="0" u="none" strike="noStrike" kern="1200" cap="none" spc="0" normalizeH="0" baseline="0" noProof="0" dirty="0">
                <a:ln>
                  <a:noFill/>
                </a:ln>
                <a:solidFill>
                  <a:srgbClr val="4F81BD"/>
                </a:solidFill>
                <a:effectLst/>
                <a:uLnTx/>
                <a:uFillTx/>
                <a:latin typeface="Verdana" pitchFamily="34" charset="0"/>
                <a:ea typeface="+mn-ea"/>
                <a:cs typeface="+mn-cs"/>
                <a:sym typeface="Trebuchet MS" pitchFamily="34" charset="0"/>
              </a:rPr>
              <a:t/>
            </a:r>
            <a:br>
              <a:rPr kumimoji="0" lang="en-US" altLang="en-US" sz="1800" b="1" i="0" u="none" strike="noStrike" kern="1200" cap="none" spc="0" normalizeH="0" baseline="0" noProof="0" dirty="0">
                <a:ln>
                  <a:noFill/>
                </a:ln>
                <a:solidFill>
                  <a:srgbClr val="4F81BD"/>
                </a:solidFill>
                <a:effectLst/>
                <a:uLnTx/>
                <a:uFillTx/>
                <a:latin typeface="Verdana" pitchFamily="34" charset="0"/>
                <a:ea typeface="+mn-ea"/>
                <a:cs typeface="+mn-cs"/>
                <a:sym typeface="Trebuchet MS" pitchFamily="34" charset="0"/>
              </a:rPr>
            </a:br>
            <a:r>
              <a:rPr kumimoji="0" lang="en-US" altLang="en-US" sz="1800" b="1" i="1" u="none" strike="noStrike" kern="1200" cap="none" spc="0" normalizeH="0" baseline="0" noProof="0" dirty="0">
                <a:ln>
                  <a:noFill/>
                </a:ln>
                <a:solidFill>
                  <a:srgbClr val="4F81BD"/>
                </a:solidFill>
                <a:effectLst/>
                <a:uLnTx/>
                <a:uFillTx/>
                <a:latin typeface="Verdana" pitchFamily="34" charset="0"/>
                <a:ea typeface="+mn-ea"/>
                <a:cs typeface="+mn-cs"/>
                <a:sym typeface="Trebuchet MS" pitchFamily="34" charset="0"/>
              </a:rPr>
              <a:t>Execution: The Discipline of Getting Things Done </a:t>
            </a:r>
          </a:p>
          <a:p>
            <a:pPr marL="39688" marR="0" lvl="0" indent="0" algn="l" defTabSz="914400" rtl="0" eaLnBrk="1" fontAlgn="auto" latinLnBrk="0" hangingPunct="1">
              <a:lnSpc>
                <a:spcPct val="100000"/>
              </a:lnSpc>
              <a:spcBef>
                <a:spcPts val="1050"/>
              </a:spcBef>
              <a:spcAft>
                <a:spcPts val="0"/>
              </a:spcAft>
              <a:buClrTx/>
              <a:buSzTx/>
              <a:buFontTx/>
              <a:buNone/>
              <a:tabLst/>
              <a:defRPr/>
            </a:pPr>
            <a:r>
              <a:rPr kumimoji="0" lang="en-US" altLang="en-US" sz="1800" b="1" i="1" u="none" strike="noStrike" kern="1200" cap="none" spc="0" normalizeH="0" baseline="0" noProof="0" dirty="0">
                <a:ln>
                  <a:noFill/>
                </a:ln>
                <a:solidFill>
                  <a:srgbClr val="4F81BD"/>
                </a:solidFill>
                <a:effectLst/>
                <a:uLnTx/>
                <a:uFillTx/>
                <a:latin typeface="Verdana" pitchFamily="34" charset="0"/>
                <a:ea typeface="+mn-ea"/>
                <a:cs typeface="+mn-cs"/>
                <a:sym typeface="Trebuchet MS" pitchFamily="34" charset="0"/>
              </a:rPr>
              <a:t>by </a:t>
            </a:r>
            <a:r>
              <a:rPr kumimoji="0" lang="en-US" altLang="en-US" sz="1800" b="1" i="0" u="none" strike="noStrike" kern="1200" cap="none" spc="0" normalizeH="0" baseline="0" noProof="0" dirty="0">
                <a:ln>
                  <a:noFill/>
                </a:ln>
                <a:solidFill>
                  <a:srgbClr val="4F81BD"/>
                </a:solidFill>
                <a:effectLst/>
                <a:uLnTx/>
                <a:uFillTx/>
                <a:latin typeface="Verdana" pitchFamily="34" charset="0"/>
                <a:ea typeface="+mn-ea"/>
                <a:cs typeface="+mn-cs"/>
                <a:sym typeface="Trebuchet MS" pitchFamily="34" charset="0"/>
              </a:rPr>
              <a:t>Larry </a:t>
            </a:r>
            <a:r>
              <a:rPr kumimoji="0" lang="en-US" altLang="en-US" sz="1800" b="1" i="0" u="none" strike="noStrike" kern="1200" cap="none" spc="0" normalizeH="0" baseline="0" noProof="0" dirty="0" err="1">
                <a:ln>
                  <a:noFill/>
                </a:ln>
                <a:solidFill>
                  <a:srgbClr val="4F81BD"/>
                </a:solidFill>
                <a:effectLst/>
                <a:uLnTx/>
                <a:uFillTx/>
                <a:latin typeface="Verdana" pitchFamily="34" charset="0"/>
                <a:ea typeface="+mn-ea"/>
                <a:cs typeface="+mn-cs"/>
                <a:sym typeface="Trebuchet MS" pitchFamily="34" charset="0"/>
              </a:rPr>
              <a:t>Bossidy</a:t>
            </a:r>
            <a:r>
              <a:rPr kumimoji="0" lang="en-US" altLang="en-US" sz="1800" b="1" i="0" u="none" strike="noStrike" kern="1200" cap="none" spc="0" normalizeH="0" baseline="0" noProof="0" dirty="0">
                <a:ln>
                  <a:noFill/>
                </a:ln>
                <a:solidFill>
                  <a:srgbClr val="4F81BD"/>
                </a:solidFill>
                <a:effectLst/>
                <a:uLnTx/>
                <a:uFillTx/>
                <a:latin typeface="Verdana" pitchFamily="34" charset="0"/>
                <a:ea typeface="+mn-ea"/>
                <a:cs typeface="+mn-cs"/>
                <a:sym typeface="Trebuchet MS" pitchFamily="34" charset="0"/>
              </a:rPr>
              <a:t>, Ram </a:t>
            </a:r>
            <a:r>
              <a:rPr kumimoji="0" lang="en-US" altLang="en-US" sz="1800" b="1" i="0" u="none" strike="noStrike" kern="1200" cap="none" spc="0" normalizeH="0" baseline="0" noProof="0" dirty="0" err="1">
                <a:ln>
                  <a:noFill/>
                </a:ln>
                <a:solidFill>
                  <a:srgbClr val="4F81BD"/>
                </a:solidFill>
                <a:effectLst/>
                <a:uLnTx/>
                <a:uFillTx/>
                <a:latin typeface="Verdana" pitchFamily="34" charset="0"/>
                <a:ea typeface="+mn-ea"/>
                <a:cs typeface="+mn-cs"/>
                <a:sym typeface="Trebuchet MS" pitchFamily="34" charset="0"/>
              </a:rPr>
              <a:t>Charan</a:t>
            </a:r>
            <a:endParaRPr kumimoji="0" lang="en-US" altLang="en-US" sz="1800" b="1" i="0" u="none" strike="noStrike" kern="1200" cap="none" spc="0" normalizeH="0" baseline="0" noProof="0" dirty="0">
              <a:ln>
                <a:noFill/>
              </a:ln>
              <a:solidFill>
                <a:srgbClr val="4F81BD"/>
              </a:solidFill>
              <a:effectLst/>
              <a:uLnTx/>
              <a:uFillTx/>
              <a:latin typeface="Verdana" pitchFamily="34" charset="0"/>
              <a:ea typeface="+mn-ea"/>
              <a:cs typeface="+mn-cs"/>
              <a:sym typeface="Trebuchet MS" pitchFamily="34" charset="0"/>
            </a:endParaRPr>
          </a:p>
        </p:txBody>
      </p:sp>
    </p:spTree>
    <p:extLst>
      <p:ext uri="{BB962C8B-B14F-4D97-AF65-F5344CB8AC3E}">
        <p14:creationId xmlns:p14="http://schemas.microsoft.com/office/powerpoint/2010/main" val="140493651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667000" y="-609600"/>
            <a:ext cx="6477000" cy="4419600"/>
          </a:xfrm>
        </p:spPr>
        <p:txBody>
          <a:bodyPr>
            <a:noAutofit/>
          </a:bodyPr>
          <a:lstStyle/>
          <a:p>
            <a:r>
              <a:rPr lang="en-US" sz="4800" dirty="0">
                <a:solidFill>
                  <a:schemeClr val="accent1"/>
                </a:solidFill>
              </a:rPr>
              <a:t>2. Find a way to encourage positive peer pressure on the team.</a:t>
            </a:r>
            <a:endParaRPr lang="en-US" sz="4800" b="1" dirty="0">
              <a:solidFill>
                <a:schemeClr val="accent1"/>
              </a:solidFill>
            </a:endParaRPr>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0"/>
            <a:ext cx="1066800" cy="29392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5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lgerian" pitchFamily="82" charset="0"/>
                <a:ea typeface="Gungsuh" pitchFamily="18" charset="-127"/>
                <a:cs typeface="+mn-cs"/>
              </a:rPr>
              <a:t>5</a:t>
            </a:r>
          </a:p>
        </p:txBody>
      </p:sp>
    </p:spTree>
    <p:extLst>
      <p:ext uri="{BB962C8B-B14F-4D97-AF65-F5344CB8AC3E}">
        <p14:creationId xmlns:p14="http://schemas.microsoft.com/office/powerpoint/2010/main" val="209082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651760" y="1600200"/>
            <a:ext cx="6477000" cy="5257800"/>
          </a:xfrm>
        </p:spPr>
        <p:txBody>
          <a:bodyPr>
            <a:noAutofit/>
          </a:bodyPr>
          <a:lstStyle/>
          <a:p>
            <a:r>
              <a:rPr lang="en-US" sz="4500" dirty="0">
                <a:solidFill>
                  <a:schemeClr val="accent1"/>
                </a:solidFill>
              </a:rPr>
              <a:t>When accountability only exists between each team member and their boss, its effect is limited. But, when team members feel accountable to each other, their performance shifts from being professional to being personally important…</a:t>
            </a:r>
            <a:endParaRPr lang="en-US" sz="4500" b="1" dirty="0">
              <a:solidFill>
                <a:schemeClr val="accent1"/>
              </a:solidFill>
            </a:endParaRPr>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0"/>
            <a:ext cx="1066800" cy="29392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5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lgerian" pitchFamily="82" charset="0"/>
                <a:ea typeface="Gungsuh" pitchFamily="18" charset="-127"/>
                <a:cs typeface="+mn-cs"/>
              </a:rPr>
              <a:t>5</a:t>
            </a:r>
          </a:p>
        </p:txBody>
      </p:sp>
    </p:spTree>
    <p:extLst>
      <p:ext uri="{BB962C8B-B14F-4D97-AF65-F5344CB8AC3E}">
        <p14:creationId xmlns:p14="http://schemas.microsoft.com/office/powerpoint/2010/main" val="352130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667000" y="2057400"/>
            <a:ext cx="6477000" cy="4419600"/>
          </a:xfrm>
        </p:spPr>
        <p:txBody>
          <a:bodyPr>
            <a:noAutofit/>
          </a:bodyPr>
          <a:lstStyle/>
          <a:p>
            <a:r>
              <a:rPr lang="en-US" sz="4500" dirty="0">
                <a:solidFill>
                  <a:schemeClr val="accent1"/>
                </a:solidFill>
              </a:rPr>
              <a:t>People will work hard to avoid disappointing their boss, but they will work harder to avoid disappointing their team. The result is a dramatically increased level of performance and follow through.</a:t>
            </a:r>
            <a:endParaRPr lang="en-US" sz="4500" b="1" dirty="0">
              <a:solidFill>
                <a:schemeClr val="accent1"/>
              </a:solidFill>
            </a:endParaRPr>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0"/>
            <a:ext cx="1066800" cy="29392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5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lgerian" pitchFamily="82" charset="0"/>
                <a:ea typeface="Gungsuh" pitchFamily="18" charset="-127"/>
                <a:cs typeface="+mn-cs"/>
              </a:rPr>
              <a:t>5</a:t>
            </a:r>
          </a:p>
        </p:txBody>
      </p:sp>
    </p:spTree>
    <p:extLst>
      <p:ext uri="{BB962C8B-B14F-4D97-AF65-F5344CB8AC3E}">
        <p14:creationId xmlns:p14="http://schemas.microsoft.com/office/powerpoint/2010/main" val="299802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667000" y="-609600"/>
            <a:ext cx="6477000" cy="4419600"/>
          </a:xfrm>
        </p:spPr>
        <p:txBody>
          <a:bodyPr>
            <a:noAutofit/>
          </a:bodyPr>
          <a:lstStyle/>
          <a:p>
            <a:r>
              <a:rPr lang="en-US" sz="4800" dirty="0">
                <a:solidFill>
                  <a:schemeClr val="accent1"/>
                </a:solidFill>
              </a:rPr>
              <a:t>3. Find a visual way to track progress toward the goal or to “keep score.”</a:t>
            </a:r>
            <a:endParaRPr lang="en-US" sz="4800" b="1" dirty="0">
              <a:solidFill>
                <a:schemeClr val="accent1"/>
              </a:solidFill>
            </a:endParaRPr>
          </a:p>
        </p:txBody>
      </p:sp>
      <p:graphicFrame>
        <p:nvGraphicFramePr>
          <p:cNvPr id="4" name="Content Placeholder 3"/>
          <p:cNvGraphicFramePr>
            <a:graphicFrameLocks noGrp="1"/>
          </p:cNvGraphicFramePr>
          <p:nvPr>
            <p:ph idx="4294967295"/>
          </p:nvPr>
        </p:nvGraphicFramePr>
        <p:xfrm>
          <a:off x="228600" y="457200"/>
          <a:ext cx="2438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0"/>
            <a:ext cx="1066800" cy="29392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5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lgerian" pitchFamily="82" charset="0"/>
                <a:ea typeface="Gungsuh" pitchFamily="18" charset="-127"/>
                <a:cs typeface="+mn-cs"/>
              </a:rPr>
              <a:t>5</a:t>
            </a:r>
          </a:p>
        </p:txBody>
      </p:sp>
    </p:spTree>
    <p:extLst>
      <p:ext uri="{BB962C8B-B14F-4D97-AF65-F5344CB8AC3E}">
        <p14:creationId xmlns:p14="http://schemas.microsoft.com/office/powerpoint/2010/main" val="350287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9" descr="Bullseye"/>
          <p:cNvPicPr>
            <a:picLocks noChangeAspect="1" noChangeArrowheads="1"/>
          </p:cNvPicPr>
          <p:nvPr/>
        </p:nvPicPr>
        <p:blipFill>
          <a:blip r:embed="rId2" cstate="print">
            <a:lum bright="38000" contrast="10000"/>
            <a:grayscl/>
          </a:blip>
          <a:srcRect/>
          <a:stretch>
            <a:fillRect/>
          </a:stretch>
        </p:blipFill>
        <p:spPr bwMode="auto">
          <a:xfrm>
            <a:off x="7081444" y="2004061"/>
            <a:ext cx="2062556" cy="2057400"/>
          </a:xfrm>
          <a:prstGeom prst="rect">
            <a:avLst/>
          </a:prstGeom>
          <a:noFill/>
          <a:ln w="9525">
            <a:noFill/>
            <a:miter lim="800000"/>
            <a:headEnd/>
            <a:tailEnd/>
          </a:ln>
        </p:spPr>
      </p:pic>
      <p:sp>
        <p:nvSpPr>
          <p:cNvPr id="6" name="Content Placeholder 5"/>
          <p:cNvSpPr>
            <a:spLocks noGrp="1" noChangeArrowheads="1"/>
          </p:cNvSpPr>
          <p:nvPr>
            <p:ph idx="1"/>
          </p:nvPr>
        </p:nvSpPr>
        <p:spPr bwMode="auto">
          <a:xfrm rot="5400000">
            <a:off x="3818852" y="3359188"/>
            <a:ext cx="6073139" cy="452044"/>
          </a:xfrm>
          <a:prstGeom prst="rect">
            <a:avLst/>
          </a:prstGeom>
          <a:solidFill>
            <a:srgbClr val="00CCFF"/>
          </a:solidFill>
          <a:ln w="9525">
            <a:solidFill>
              <a:schemeClr val="tx1"/>
            </a:solidFill>
            <a:miter lim="800000"/>
            <a:headEnd/>
            <a:tailEnd/>
          </a:ln>
        </p:spPr>
        <p:txBody>
          <a:bodyPr wrap="none" anchor="ctr">
            <a:normAutofit fontScale="85000" lnSpcReduction="20000"/>
          </a:bodyPr>
          <a:lstStyle/>
          <a:p>
            <a:pPr marL="0" indent="0" algn="ctr">
              <a:buNone/>
            </a:pPr>
            <a:r>
              <a:rPr lang="en-US" b="1" dirty="0"/>
              <a:t>Deadline</a:t>
            </a:r>
            <a:endParaRPr lang="en-US" sz="3200" b="1" dirty="0"/>
          </a:p>
        </p:txBody>
      </p:sp>
      <p:sp>
        <p:nvSpPr>
          <p:cNvPr id="5" name="Rectangle 4"/>
          <p:cNvSpPr>
            <a:spLocks noChangeArrowheads="1"/>
          </p:cNvSpPr>
          <p:nvPr/>
        </p:nvSpPr>
        <p:spPr bwMode="auto">
          <a:xfrm>
            <a:off x="238684" y="205740"/>
            <a:ext cx="6858000" cy="685800"/>
          </a:xfrm>
          <a:prstGeom prst="rect">
            <a:avLst/>
          </a:prstGeom>
          <a:solidFill>
            <a:srgbClr val="00CCFF"/>
          </a:solidFill>
          <a:ln w="9525">
            <a:solidFill>
              <a:schemeClr val="tx1"/>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p:txBody>
      </p:sp>
      <p:cxnSp>
        <p:nvCxnSpPr>
          <p:cNvPr id="8" name="Straight Connector 7"/>
          <p:cNvCxnSpPr/>
          <p:nvPr/>
        </p:nvCxnSpPr>
        <p:spPr>
          <a:xfrm>
            <a:off x="6096000" y="205740"/>
            <a:ext cx="1000684" cy="685800"/>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5278196" y="205740"/>
            <a:ext cx="1000684" cy="685800"/>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4429912" y="205740"/>
            <a:ext cx="1000684" cy="685800"/>
          </a:xfrm>
          <a:prstGeom prst="line">
            <a:avLst/>
          </a:prstGeom>
          <a:ln w="28575"/>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3598990" y="205740"/>
            <a:ext cx="1000684" cy="685800"/>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2743200" y="205740"/>
            <a:ext cx="1000684" cy="685800"/>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1905000" y="199903"/>
            <a:ext cx="1000684" cy="685800"/>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937374" y="220980"/>
            <a:ext cx="1000684" cy="685800"/>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238684" y="220980"/>
            <a:ext cx="1000684" cy="685800"/>
          </a:xfrm>
          <a:prstGeom prst="line">
            <a:avLst/>
          </a:prstGeom>
          <a:ln w="28575"/>
        </p:spPr>
        <p:style>
          <a:lnRef idx="1">
            <a:schemeClr val="dk1"/>
          </a:lnRef>
          <a:fillRef idx="0">
            <a:schemeClr val="dk1"/>
          </a:fillRef>
          <a:effectRef idx="0">
            <a:schemeClr val="dk1"/>
          </a:effectRef>
          <a:fontRef idx="minor">
            <a:schemeClr val="tx1"/>
          </a:fontRef>
        </p:style>
      </p:cxnSp>
      <p:sp>
        <p:nvSpPr>
          <p:cNvPr id="17" name="TextBox 16"/>
          <p:cNvSpPr txBox="1"/>
          <p:nvPr/>
        </p:nvSpPr>
        <p:spPr>
          <a:xfrm rot="1993588">
            <a:off x="623627" y="303816"/>
            <a:ext cx="9747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April</a:t>
            </a:r>
          </a:p>
        </p:txBody>
      </p:sp>
      <p:sp>
        <p:nvSpPr>
          <p:cNvPr id="18" name="TextBox 17"/>
          <p:cNvSpPr txBox="1"/>
          <p:nvPr/>
        </p:nvSpPr>
        <p:spPr>
          <a:xfrm rot="1993588">
            <a:off x="1450685" y="325129"/>
            <a:ext cx="9747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May</a:t>
            </a:r>
          </a:p>
        </p:txBody>
      </p:sp>
      <p:sp>
        <p:nvSpPr>
          <p:cNvPr id="19" name="TextBox 18"/>
          <p:cNvSpPr txBox="1"/>
          <p:nvPr/>
        </p:nvSpPr>
        <p:spPr>
          <a:xfrm rot="1993588">
            <a:off x="2407316" y="317720"/>
            <a:ext cx="100179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June</a:t>
            </a:r>
          </a:p>
        </p:txBody>
      </p:sp>
      <p:sp>
        <p:nvSpPr>
          <p:cNvPr id="20" name="TextBox 19"/>
          <p:cNvSpPr txBox="1"/>
          <p:nvPr/>
        </p:nvSpPr>
        <p:spPr>
          <a:xfrm rot="1993588">
            <a:off x="3264585" y="306392"/>
            <a:ext cx="82661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July</a:t>
            </a:r>
          </a:p>
        </p:txBody>
      </p:sp>
      <p:sp>
        <p:nvSpPr>
          <p:cNvPr id="21" name="TextBox 20"/>
          <p:cNvSpPr txBox="1"/>
          <p:nvPr/>
        </p:nvSpPr>
        <p:spPr>
          <a:xfrm rot="1993588">
            <a:off x="3872233" y="289992"/>
            <a:ext cx="121457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alibri"/>
                <a:ea typeface="+mn-ea"/>
                <a:cs typeface="+mn-cs"/>
              </a:rPr>
              <a:t>August</a:t>
            </a:r>
          </a:p>
        </p:txBody>
      </p:sp>
      <p:sp>
        <p:nvSpPr>
          <p:cNvPr id="22" name="TextBox 21"/>
          <p:cNvSpPr txBox="1"/>
          <p:nvPr/>
        </p:nvSpPr>
        <p:spPr>
          <a:xfrm rot="1993588">
            <a:off x="4808540" y="350559"/>
            <a:ext cx="12234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Sept.</a:t>
            </a:r>
          </a:p>
        </p:txBody>
      </p:sp>
      <p:sp>
        <p:nvSpPr>
          <p:cNvPr id="24" name="TextBox 23"/>
          <p:cNvSpPr txBox="1"/>
          <p:nvPr/>
        </p:nvSpPr>
        <p:spPr>
          <a:xfrm rot="1993588">
            <a:off x="5791507" y="288666"/>
            <a:ext cx="9747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Oct.</a:t>
            </a:r>
          </a:p>
        </p:txBody>
      </p:sp>
      <p:sp>
        <p:nvSpPr>
          <p:cNvPr id="34" name="Left Brace 33"/>
          <p:cNvSpPr/>
          <p:nvPr/>
        </p:nvSpPr>
        <p:spPr>
          <a:xfrm>
            <a:off x="238684" y="2491740"/>
            <a:ext cx="2809316" cy="38100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Left Brace 34"/>
          <p:cNvSpPr/>
          <p:nvPr/>
        </p:nvSpPr>
        <p:spPr>
          <a:xfrm>
            <a:off x="238684" y="1347045"/>
            <a:ext cx="2809316" cy="38100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Left Brace 37"/>
          <p:cNvSpPr/>
          <p:nvPr/>
        </p:nvSpPr>
        <p:spPr>
          <a:xfrm>
            <a:off x="297867" y="3619500"/>
            <a:ext cx="2809316" cy="38100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Left Brace 38"/>
          <p:cNvSpPr/>
          <p:nvPr/>
        </p:nvSpPr>
        <p:spPr>
          <a:xfrm>
            <a:off x="238684" y="4792980"/>
            <a:ext cx="2809316" cy="38100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Left Brace 39"/>
          <p:cNvSpPr/>
          <p:nvPr/>
        </p:nvSpPr>
        <p:spPr>
          <a:xfrm>
            <a:off x="257385" y="5981700"/>
            <a:ext cx="2809316" cy="38100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Right Arrow 25"/>
          <p:cNvSpPr/>
          <p:nvPr/>
        </p:nvSpPr>
        <p:spPr>
          <a:xfrm>
            <a:off x="1940636" y="1004145"/>
            <a:ext cx="4658284" cy="1066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alibri"/>
              <a:ea typeface="+mn-ea"/>
              <a:cs typeface="+mn-cs"/>
            </a:endParaRPr>
          </a:p>
        </p:txBody>
      </p:sp>
      <p:sp>
        <p:nvSpPr>
          <p:cNvPr id="28" name="Right Arrow 27"/>
          <p:cNvSpPr/>
          <p:nvPr/>
        </p:nvSpPr>
        <p:spPr>
          <a:xfrm>
            <a:off x="1938058" y="2148840"/>
            <a:ext cx="4658284" cy="1066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Right Arrow 28"/>
          <p:cNvSpPr/>
          <p:nvPr/>
        </p:nvSpPr>
        <p:spPr>
          <a:xfrm>
            <a:off x="1938058" y="3276600"/>
            <a:ext cx="4658284" cy="1066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Right Arrow 29"/>
          <p:cNvSpPr/>
          <p:nvPr/>
        </p:nvSpPr>
        <p:spPr>
          <a:xfrm>
            <a:off x="1945297" y="4450080"/>
            <a:ext cx="4658284" cy="1066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Right Arrow 30"/>
          <p:cNvSpPr/>
          <p:nvPr/>
        </p:nvSpPr>
        <p:spPr>
          <a:xfrm>
            <a:off x="1940636" y="5638800"/>
            <a:ext cx="4658284" cy="1066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TextBox 40"/>
          <p:cNvSpPr txBox="1"/>
          <p:nvPr/>
        </p:nvSpPr>
        <p:spPr>
          <a:xfrm>
            <a:off x="7142404" y="2603837"/>
            <a:ext cx="204731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1" baseline="0" noProof="0" dirty="0">
                <a:ln>
                  <a:noFill/>
                </a:ln>
                <a:solidFill>
                  <a:srgbClr val="FFFF00"/>
                </a:solidFill>
                <a:effectLst>
                  <a:outerShdw blurRad="38100" dist="38100" dir="2700000" algn="tl">
                    <a:srgbClr val="000000">
                      <a:alpha val="43137"/>
                    </a:srgbClr>
                  </a:outerShdw>
                </a:effectLst>
                <a:uLnTx/>
                <a:uFillTx/>
                <a:latin typeface="Eras Bold ITC" panose="020B0907030504020204" pitchFamily="34" charset="0"/>
                <a:ea typeface="+mn-ea"/>
                <a:cs typeface="+mn-cs"/>
              </a:rPr>
              <a:t>Goal</a:t>
            </a:r>
          </a:p>
        </p:txBody>
      </p:sp>
      <p:sp>
        <p:nvSpPr>
          <p:cNvPr id="42" name="TextBox 41"/>
          <p:cNvSpPr txBox="1"/>
          <p:nvPr/>
        </p:nvSpPr>
        <p:spPr>
          <a:xfrm>
            <a:off x="2284897" y="1166206"/>
            <a:ext cx="341610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Materials</a:t>
            </a:r>
          </a:p>
        </p:txBody>
      </p:sp>
      <p:sp>
        <p:nvSpPr>
          <p:cNvPr id="44" name="TextBox 43"/>
          <p:cNvSpPr txBox="1"/>
          <p:nvPr/>
        </p:nvSpPr>
        <p:spPr>
          <a:xfrm>
            <a:off x="2308712" y="2292105"/>
            <a:ext cx="341610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Finances</a:t>
            </a:r>
          </a:p>
        </p:txBody>
      </p:sp>
      <p:sp>
        <p:nvSpPr>
          <p:cNvPr id="45" name="TextBox 44"/>
          <p:cNvSpPr txBox="1"/>
          <p:nvPr/>
        </p:nvSpPr>
        <p:spPr>
          <a:xfrm>
            <a:off x="2311732" y="3425279"/>
            <a:ext cx="341610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Publicity</a:t>
            </a:r>
          </a:p>
        </p:txBody>
      </p:sp>
      <p:sp>
        <p:nvSpPr>
          <p:cNvPr id="46" name="TextBox 45"/>
          <p:cNvSpPr txBox="1"/>
          <p:nvPr/>
        </p:nvSpPr>
        <p:spPr>
          <a:xfrm>
            <a:off x="2308711" y="4598759"/>
            <a:ext cx="341610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Personnel</a:t>
            </a:r>
          </a:p>
        </p:txBody>
      </p:sp>
      <p:sp>
        <p:nvSpPr>
          <p:cNvPr id="47" name="TextBox 46"/>
          <p:cNvSpPr txBox="1"/>
          <p:nvPr/>
        </p:nvSpPr>
        <p:spPr>
          <a:xfrm>
            <a:off x="1812570" y="5768518"/>
            <a:ext cx="476030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dirty="0">
                <a:ln>
                  <a:noFill/>
                </a:ln>
                <a:solidFill>
                  <a:prstClr val="black"/>
                </a:solidFill>
                <a:effectLst/>
                <a:uLnTx/>
                <a:uFillTx/>
                <a:latin typeface="Calibri"/>
                <a:ea typeface="+mn-ea"/>
                <a:cs typeface="+mn-cs"/>
              </a:rPr>
              <a:t>P &amp; P Development</a:t>
            </a:r>
          </a:p>
        </p:txBody>
      </p:sp>
      <p:sp>
        <p:nvSpPr>
          <p:cNvPr id="48" name="TextBox 47"/>
          <p:cNvSpPr txBox="1"/>
          <p:nvPr/>
        </p:nvSpPr>
        <p:spPr>
          <a:xfrm>
            <a:off x="197892" y="872746"/>
            <a:ext cx="119903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John</a:t>
            </a:r>
          </a:p>
        </p:txBody>
      </p:sp>
      <p:sp>
        <p:nvSpPr>
          <p:cNvPr id="49" name="TextBox 48"/>
          <p:cNvSpPr txBox="1"/>
          <p:nvPr/>
        </p:nvSpPr>
        <p:spPr>
          <a:xfrm>
            <a:off x="166351" y="1989761"/>
            <a:ext cx="140465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Mary</a:t>
            </a:r>
          </a:p>
        </p:txBody>
      </p:sp>
      <p:sp>
        <p:nvSpPr>
          <p:cNvPr id="50" name="TextBox 49"/>
          <p:cNvSpPr txBox="1"/>
          <p:nvPr/>
        </p:nvSpPr>
        <p:spPr>
          <a:xfrm>
            <a:off x="197892" y="3061546"/>
            <a:ext cx="147693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James</a:t>
            </a:r>
          </a:p>
        </p:txBody>
      </p:sp>
      <p:sp>
        <p:nvSpPr>
          <p:cNvPr id="51" name="TextBox 50"/>
          <p:cNvSpPr txBox="1"/>
          <p:nvPr/>
        </p:nvSpPr>
        <p:spPr>
          <a:xfrm>
            <a:off x="113249" y="4313038"/>
            <a:ext cx="164621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Peter</a:t>
            </a:r>
          </a:p>
        </p:txBody>
      </p:sp>
      <p:sp>
        <p:nvSpPr>
          <p:cNvPr id="52" name="TextBox 51"/>
          <p:cNvSpPr txBox="1"/>
          <p:nvPr/>
        </p:nvSpPr>
        <p:spPr>
          <a:xfrm>
            <a:off x="95079" y="5368200"/>
            <a:ext cx="19687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Beatrice</a:t>
            </a:r>
          </a:p>
        </p:txBody>
      </p:sp>
      <p:sp>
        <p:nvSpPr>
          <p:cNvPr id="2" name="Rectangle 1"/>
          <p:cNvSpPr/>
          <p:nvPr/>
        </p:nvSpPr>
        <p:spPr>
          <a:xfrm>
            <a:off x="2063847" y="1004145"/>
            <a:ext cx="425253" cy="162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Rectangle 42"/>
          <p:cNvSpPr/>
          <p:nvPr/>
        </p:nvSpPr>
        <p:spPr>
          <a:xfrm>
            <a:off x="2612488" y="1004145"/>
            <a:ext cx="425253" cy="162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Rectangle 52"/>
          <p:cNvSpPr/>
          <p:nvPr/>
        </p:nvSpPr>
        <p:spPr>
          <a:xfrm>
            <a:off x="3112163" y="991604"/>
            <a:ext cx="631721" cy="1746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4" name="Rectangle 53"/>
          <p:cNvSpPr/>
          <p:nvPr/>
        </p:nvSpPr>
        <p:spPr>
          <a:xfrm>
            <a:off x="3833881" y="991604"/>
            <a:ext cx="425253" cy="162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5" name="Rectangle 54"/>
          <p:cNvSpPr/>
          <p:nvPr/>
        </p:nvSpPr>
        <p:spPr>
          <a:xfrm>
            <a:off x="4339948" y="976215"/>
            <a:ext cx="425253" cy="162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 name="Rectangle 55"/>
          <p:cNvSpPr/>
          <p:nvPr/>
        </p:nvSpPr>
        <p:spPr>
          <a:xfrm>
            <a:off x="4852943" y="970291"/>
            <a:ext cx="848059" cy="183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7" name="Rectangle 56"/>
          <p:cNvSpPr/>
          <p:nvPr/>
        </p:nvSpPr>
        <p:spPr>
          <a:xfrm>
            <a:off x="2023840" y="2070945"/>
            <a:ext cx="425253" cy="162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8" name="Rectangle 57"/>
          <p:cNvSpPr/>
          <p:nvPr/>
        </p:nvSpPr>
        <p:spPr>
          <a:xfrm>
            <a:off x="2530573" y="2067809"/>
            <a:ext cx="425253" cy="162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9" name="Rectangle 58"/>
          <p:cNvSpPr/>
          <p:nvPr/>
        </p:nvSpPr>
        <p:spPr>
          <a:xfrm>
            <a:off x="3066701" y="2070945"/>
            <a:ext cx="1126020" cy="158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0" name="Rectangle 59"/>
          <p:cNvSpPr/>
          <p:nvPr/>
        </p:nvSpPr>
        <p:spPr>
          <a:xfrm>
            <a:off x="4335200" y="2070945"/>
            <a:ext cx="425253" cy="162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1" name="Rectangle 60"/>
          <p:cNvSpPr/>
          <p:nvPr/>
        </p:nvSpPr>
        <p:spPr>
          <a:xfrm>
            <a:off x="4852943" y="2070945"/>
            <a:ext cx="425253" cy="162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2" name="Rectangle 61"/>
          <p:cNvSpPr/>
          <p:nvPr/>
        </p:nvSpPr>
        <p:spPr>
          <a:xfrm>
            <a:off x="5420269" y="2060535"/>
            <a:ext cx="425253" cy="162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 name="Rectangle 62"/>
          <p:cNvSpPr/>
          <p:nvPr/>
        </p:nvSpPr>
        <p:spPr>
          <a:xfrm>
            <a:off x="2013581" y="3215640"/>
            <a:ext cx="811533" cy="162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4" name="Rectangle 63"/>
          <p:cNvSpPr/>
          <p:nvPr/>
        </p:nvSpPr>
        <p:spPr>
          <a:xfrm>
            <a:off x="2894556" y="3195569"/>
            <a:ext cx="425253" cy="182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5" name="Rectangle 64"/>
          <p:cNvSpPr/>
          <p:nvPr/>
        </p:nvSpPr>
        <p:spPr>
          <a:xfrm>
            <a:off x="2062744" y="4369049"/>
            <a:ext cx="425253" cy="162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6" name="Rectangle 65"/>
          <p:cNvSpPr/>
          <p:nvPr/>
        </p:nvSpPr>
        <p:spPr>
          <a:xfrm>
            <a:off x="2612487" y="4369049"/>
            <a:ext cx="425253" cy="162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7" name="Rectangle 66"/>
          <p:cNvSpPr/>
          <p:nvPr/>
        </p:nvSpPr>
        <p:spPr>
          <a:xfrm>
            <a:off x="3172634" y="4369049"/>
            <a:ext cx="1257278" cy="162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8" name="Rectangle 67"/>
          <p:cNvSpPr/>
          <p:nvPr/>
        </p:nvSpPr>
        <p:spPr>
          <a:xfrm>
            <a:off x="4599674" y="4369049"/>
            <a:ext cx="425253" cy="162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9" name="Rectangle 68"/>
          <p:cNvSpPr/>
          <p:nvPr/>
        </p:nvSpPr>
        <p:spPr>
          <a:xfrm>
            <a:off x="2063847" y="5516880"/>
            <a:ext cx="1406719" cy="162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0" name="Rectangle 69"/>
          <p:cNvSpPr/>
          <p:nvPr/>
        </p:nvSpPr>
        <p:spPr>
          <a:xfrm>
            <a:off x="3594531" y="5516881"/>
            <a:ext cx="425253" cy="199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1" name="Rectangle 70"/>
          <p:cNvSpPr/>
          <p:nvPr/>
        </p:nvSpPr>
        <p:spPr>
          <a:xfrm>
            <a:off x="4122573" y="5516880"/>
            <a:ext cx="1722949" cy="199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Oval Callout 2"/>
          <p:cNvSpPr/>
          <p:nvPr/>
        </p:nvSpPr>
        <p:spPr>
          <a:xfrm>
            <a:off x="7096684" y="220980"/>
            <a:ext cx="1894916" cy="830342"/>
          </a:xfrm>
          <a:prstGeom prst="wedgeEllipseCallout">
            <a:avLst>
              <a:gd name="adj1" fmla="val -114931"/>
              <a:gd name="adj2" fmla="val 51488"/>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100" b="1" i="0" u="none" strike="noStrike" kern="1200" cap="none" spc="0" normalizeH="0" baseline="0" noProof="0" dirty="0">
                <a:ln>
                  <a:noFill/>
                </a:ln>
                <a:solidFill>
                  <a:prstClr val="black"/>
                </a:solidFill>
                <a:effectLst/>
                <a:uLnTx/>
                <a:uFillTx/>
                <a:latin typeface="Calibri"/>
                <a:ea typeface="+mn-ea"/>
                <a:cs typeface="+mn-cs"/>
              </a:rPr>
              <a:t>Tasks</a:t>
            </a:r>
          </a:p>
        </p:txBody>
      </p:sp>
    </p:spTree>
    <p:extLst>
      <p:ext uri="{BB962C8B-B14F-4D97-AF65-F5344CB8AC3E}">
        <p14:creationId xmlns:p14="http://schemas.microsoft.com/office/powerpoint/2010/main" val="135627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9" descr="Bullseye"/>
          <p:cNvPicPr>
            <a:picLocks noChangeAspect="1" noChangeArrowheads="1"/>
          </p:cNvPicPr>
          <p:nvPr/>
        </p:nvPicPr>
        <p:blipFill>
          <a:blip r:embed="rId2" cstate="print">
            <a:lum bright="38000" contrast="10000"/>
            <a:grayscl/>
          </a:blip>
          <a:srcRect/>
          <a:stretch>
            <a:fillRect/>
          </a:stretch>
        </p:blipFill>
        <p:spPr bwMode="auto">
          <a:xfrm>
            <a:off x="7081444" y="2004061"/>
            <a:ext cx="2062556" cy="2057400"/>
          </a:xfrm>
          <a:prstGeom prst="rect">
            <a:avLst/>
          </a:prstGeom>
          <a:noFill/>
          <a:ln w="9525">
            <a:noFill/>
            <a:miter lim="800000"/>
            <a:headEnd/>
            <a:tailEnd/>
          </a:ln>
        </p:spPr>
      </p:pic>
      <p:sp>
        <p:nvSpPr>
          <p:cNvPr id="6" name="Content Placeholder 5"/>
          <p:cNvSpPr>
            <a:spLocks noGrp="1" noChangeArrowheads="1"/>
          </p:cNvSpPr>
          <p:nvPr>
            <p:ph idx="1"/>
          </p:nvPr>
        </p:nvSpPr>
        <p:spPr bwMode="auto">
          <a:xfrm rot="5400000">
            <a:off x="3818852" y="3359188"/>
            <a:ext cx="6073139" cy="452044"/>
          </a:xfrm>
          <a:prstGeom prst="rect">
            <a:avLst/>
          </a:prstGeom>
          <a:solidFill>
            <a:srgbClr val="00CCFF"/>
          </a:solidFill>
          <a:ln w="9525">
            <a:solidFill>
              <a:schemeClr val="tx1"/>
            </a:solidFill>
            <a:miter lim="800000"/>
            <a:headEnd/>
            <a:tailEnd/>
          </a:ln>
        </p:spPr>
        <p:txBody>
          <a:bodyPr wrap="none" anchor="ctr">
            <a:normAutofit fontScale="85000" lnSpcReduction="20000"/>
          </a:bodyPr>
          <a:lstStyle/>
          <a:p>
            <a:pPr marL="0" indent="0">
              <a:buNone/>
            </a:pPr>
            <a:r>
              <a:rPr lang="en-US" b="1" dirty="0"/>
              <a:t>     Deadline</a:t>
            </a:r>
            <a:endParaRPr lang="en-US" sz="3200" b="1" dirty="0"/>
          </a:p>
        </p:txBody>
      </p:sp>
      <p:sp>
        <p:nvSpPr>
          <p:cNvPr id="5" name="Rectangle 4"/>
          <p:cNvSpPr>
            <a:spLocks noChangeArrowheads="1"/>
          </p:cNvSpPr>
          <p:nvPr/>
        </p:nvSpPr>
        <p:spPr bwMode="auto">
          <a:xfrm>
            <a:off x="238684" y="205740"/>
            <a:ext cx="6858000" cy="685800"/>
          </a:xfrm>
          <a:prstGeom prst="rect">
            <a:avLst/>
          </a:prstGeom>
          <a:solidFill>
            <a:srgbClr val="00CCFF"/>
          </a:solidFill>
          <a:ln w="9525">
            <a:solidFill>
              <a:schemeClr val="tx1"/>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p:txBody>
      </p:sp>
      <p:cxnSp>
        <p:nvCxnSpPr>
          <p:cNvPr id="8" name="Straight Connector 7"/>
          <p:cNvCxnSpPr/>
          <p:nvPr/>
        </p:nvCxnSpPr>
        <p:spPr>
          <a:xfrm>
            <a:off x="6096000" y="205740"/>
            <a:ext cx="1000684" cy="685800"/>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5278196" y="205740"/>
            <a:ext cx="1000684" cy="685800"/>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4429912" y="205740"/>
            <a:ext cx="1000684" cy="685800"/>
          </a:xfrm>
          <a:prstGeom prst="line">
            <a:avLst/>
          </a:prstGeom>
          <a:ln w="28575"/>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3598990" y="205740"/>
            <a:ext cx="1000684" cy="685800"/>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2743200" y="205740"/>
            <a:ext cx="1000684" cy="685800"/>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1905000" y="199903"/>
            <a:ext cx="1000684" cy="685800"/>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937374" y="220980"/>
            <a:ext cx="1000684" cy="685800"/>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238684" y="220980"/>
            <a:ext cx="1000684" cy="685800"/>
          </a:xfrm>
          <a:prstGeom prst="line">
            <a:avLst/>
          </a:prstGeom>
          <a:ln w="28575"/>
        </p:spPr>
        <p:style>
          <a:lnRef idx="1">
            <a:schemeClr val="dk1"/>
          </a:lnRef>
          <a:fillRef idx="0">
            <a:schemeClr val="dk1"/>
          </a:fillRef>
          <a:effectRef idx="0">
            <a:schemeClr val="dk1"/>
          </a:effectRef>
          <a:fontRef idx="minor">
            <a:schemeClr val="tx1"/>
          </a:fontRef>
        </p:style>
      </p:cxnSp>
      <p:sp>
        <p:nvSpPr>
          <p:cNvPr id="17" name="TextBox 16"/>
          <p:cNvSpPr txBox="1"/>
          <p:nvPr/>
        </p:nvSpPr>
        <p:spPr>
          <a:xfrm rot="1993588">
            <a:off x="623627" y="303816"/>
            <a:ext cx="9747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April</a:t>
            </a:r>
          </a:p>
        </p:txBody>
      </p:sp>
      <p:sp>
        <p:nvSpPr>
          <p:cNvPr id="18" name="TextBox 17"/>
          <p:cNvSpPr txBox="1"/>
          <p:nvPr/>
        </p:nvSpPr>
        <p:spPr>
          <a:xfrm rot="1993588">
            <a:off x="1450685" y="325129"/>
            <a:ext cx="9747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May</a:t>
            </a:r>
          </a:p>
        </p:txBody>
      </p:sp>
      <p:sp>
        <p:nvSpPr>
          <p:cNvPr id="19" name="TextBox 18"/>
          <p:cNvSpPr txBox="1"/>
          <p:nvPr/>
        </p:nvSpPr>
        <p:spPr>
          <a:xfrm rot="1993588">
            <a:off x="2407316" y="317720"/>
            <a:ext cx="100179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June</a:t>
            </a:r>
          </a:p>
        </p:txBody>
      </p:sp>
      <p:sp>
        <p:nvSpPr>
          <p:cNvPr id="20" name="TextBox 19"/>
          <p:cNvSpPr txBox="1"/>
          <p:nvPr/>
        </p:nvSpPr>
        <p:spPr>
          <a:xfrm rot="1993588">
            <a:off x="3264585" y="306392"/>
            <a:ext cx="82661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July</a:t>
            </a:r>
          </a:p>
        </p:txBody>
      </p:sp>
      <p:sp>
        <p:nvSpPr>
          <p:cNvPr id="21" name="TextBox 20"/>
          <p:cNvSpPr txBox="1"/>
          <p:nvPr/>
        </p:nvSpPr>
        <p:spPr>
          <a:xfrm rot="1993588">
            <a:off x="3872233" y="289992"/>
            <a:ext cx="121457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alibri"/>
                <a:ea typeface="+mn-ea"/>
                <a:cs typeface="+mn-cs"/>
              </a:rPr>
              <a:t>August</a:t>
            </a:r>
          </a:p>
        </p:txBody>
      </p:sp>
      <p:sp>
        <p:nvSpPr>
          <p:cNvPr id="22" name="TextBox 21"/>
          <p:cNvSpPr txBox="1"/>
          <p:nvPr/>
        </p:nvSpPr>
        <p:spPr>
          <a:xfrm rot="1993588">
            <a:off x="4808540" y="350559"/>
            <a:ext cx="12234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Sept.</a:t>
            </a:r>
          </a:p>
        </p:txBody>
      </p:sp>
      <p:sp>
        <p:nvSpPr>
          <p:cNvPr id="24" name="TextBox 23"/>
          <p:cNvSpPr txBox="1"/>
          <p:nvPr/>
        </p:nvSpPr>
        <p:spPr>
          <a:xfrm rot="1993588">
            <a:off x="5791507" y="288666"/>
            <a:ext cx="9747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Oct.</a:t>
            </a:r>
          </a:p>
        </p:txBody>
      </p:sp>
      <p:sp>
        <p:nvSpPr>
          <p:cNvPr id="41" name="TextBox 40"/>
          <p:cNvSpPr txBox="1"/>
          <p:nvPr/>
        </p:nvSpPr>
        <p:spPr>
          <a:xfrm>
            <a:off x="7142404" y="2603837"/>
            <a:ext cx="204731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1" baseline="0" noProof="0" dirty="0">
                <a:ln>
                  <a:noFill/>
                </a:ln>
                <a:solidFill>
                  <a:srgbClr val="FFFF00"/>
                </a:solidFill>
                <a:effectLst>
                  <a:outerShdw blurRad="38100" dist="38100" dir="2700000" algn="tl">
                    <a:srgbClr val="000000">
                      <a:alpha val="43137"/>
                    </a:srgbClr>
                  </a:outerShdw>
                </a:effectLst>
                <a:uLnTx/>
                <a:uFillTx/>
                <a:latin typeface="Eras Bold ITC" panose="020B0907030504020204" pitchFamily="34" charset="0"/>
                <a:ea typeface="+mn-ea"/>
                <a:cs typeface="+mn-cs"/>
              </a:rPr>
              <a:t>Goal</a:t>
            </a: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518" y="2667000"/>
            <a:ext cx="3972084" cy="3451065"/>
          </a:xfrm>
          <a:prstGeom prst="rect">
            <a:avLst/>
          </a:prstGeom>
        </p:spPr>
      </p:pic>
      <p:pic>
        <p:nvPicPr>
          <p:cNvPr id="4098" name="Picture 2" descr="http://www.clker.com/cliparts/8/c/4/7/1194989189345660112mountain_-_rpg_map_elem_05.svg.hi.png"/>
          <p:cNvPicPr>
            <a:picLocks noChangeAspect="1" noChangeArrowheads="1"/>
          </p:cNvPicPr>
          <p:nvPr/>
        </p:nvPicPr>
        <p:blipFill rotWithShape="1">
          <a:blip r:embed="rId4">
            <a:extLst>
              <a:ext uri="{28A0092B-C50C-407E-A947-70E740481C1C}">
                <a14:useLocalDpi xmlns:a14="http://schemas.microsoft.com/office/drawing/2010/main" val="0"/>
              </a:ext>
            </a:extLst>
          </a:blip>
          <a:srcRect r="44445"/>
          <a:stretch/>
        </p:blipFill>
        <p:spPr bwMode="auto">
          <a:xfrm>
            <a:off x="3211394" y="2438400"/>
            <a:ext cx="3384948" cy="261937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rotWithShape="1">
          <a:blip r:embed="rId5" cstate="print">
            <a:extLst>
              <a:ext uri="{BEBA8EAE-BF5A-486C-A8C5-ECC9F3942E4B}">
                <a14:imgProps xmlns:a14="http://schemas.microsoft.com/office/drawing/2010/main">
                  <a14:imgLayer r:embed="rId6">
                    <a14:imgEffect>
                      <a14:artisticPaintStrokes/>
                    </a14:imgEffect>
                    <a14:imgEffect>
                      <a14:sharpenSoften amount="50000"/>
                    </a14:imgEffect>
                  </a14:imgLayer>
                </a14:imgProps>
              </a:ext>
              <a:ext uri="{28A0092B-C50C-407E-A947-70E740481C1C}">
                <a14:useLocalDpi xmlns:a14="http://schemas.microsoft.com/office/drawing/2010/main" val="0"/>
              </a:ext>
            </a:extLst>
          </a:blip>
          <a:srcRect b="19156"/>
          <a:stretch/>
        </p:blipFill>
        <p:spPr>
          <a:xfrm>
            <a:off x="673282" y="3886200"/>
            <a:ext cx="713733" cy="815339"/>
          </a:xfrm>
          <a:prstGeom prst="rect">
            <a:avLst/>
          </a:prstGeom>
        </p:spPr>
      </p:pic>
      <p:pic>
        <p:nvPicPr>
          <p:cNvPr id="74" name="Picture 73"/>
          <p:cNvPicPr>
            <a:picLocks noChangeAspect="1"/>
          </p:cNvPicPr>
          <p:nvPr/>
        </p:nvPicPr>
        <p:blipFill rotWithShape="1">
          <a:blip r:embed="rId7" cstate="print">
            <a:extLst>
              <a:ext uri="{BEBA8EAE-BF5A-486C-A8C5-ECC9F3942E4B}">
                <a14:imgProps xmlns:a14="http://schemas.microsoft.com/office/drawing/2010/main">
                  <a14:imgLayer r:embed="rId8">
                    <a14:imgEffect>
                      <a14:artisticPaintStrokes/>
                    </a14:imgEffect>
                    <a14:imgEffect>
                      <a14:sharpenSoften amount="50000"/>
                    </a14:imgEffect>
                  </a14:imgLayer>
                </a14:imgProps>
              </a:ext>
              <a:ext uri="{28A0092B-C50C-407E-A947-70E740481C1C}">
                <a14:useLocalDpi xmlns:a14="http://schemas.microsoft.com/office/drawing/2010/main" val="0"/>
              </a:ext>
            </a:extLst>
          </a:blip>
          <a:srcRect b="19156"/>
          <a:stretch/>
        </p:blipFill>
        <p:spPr>
          <a:xfrm>
            <a:off x="1864526" y="2990815"/>
            <a:ext cx="713733" cy="815339"/>
          </a:xfrm>
          <a:prstGeom prst="rect">
            <a:avLst/>
          </a:prstGeom>
        </p:spPr>
      </p:pic>
      <p:pic>
        <p:nvPicPr>
          <p:cNvPr id="75" name="Picture 74"/>
          <p:cNvPicPr>
            <a:picLocks noChangeAspect="1"/>
          </p:cNvPicPr>
          <p:nvPr/>
        </p:nvPicPr>
        <p:blipFill rotWithShape="1">
          <a:blip r:embed="rId7" cstate="print">
            <a:extLst>
              <a:ext uri="{BEBA8EAE-BF5A-486C-A8C5-ECC9F3942E4B}">
                <a14:imgProps xmlns:a14="http://schemas.microsoft.com/office/drawing/2010/main">
                  <a14:imgLayer r:embed="rId8">
                    <a14:imgEffect>
                      <a14:artisticPaintStrokes/>
                    </a14:imgEffect>
                    <a14:imgEffect>
                      <a14:sharpenSoften amount="50000"/>
                    </a14:imgEffect>
                  </a14:imgLayer>
                </a14:imgProps>
              </a:ext>
              <a:ext uri="{28A0092B-C50C-407E-A947-70E740481C1C}">
                <a14:useLocalDpi xmlns:a14="http://schemas.microsoft.com/office/drawing/2010/main" val="0"/>
              </a:ext>
            </a:extLst>
          </a:blip>
          <a:srcRect b="19156"/>
          <a:stretch/>
        </p:blipFill>
        <p:spPr>
          <a:xfrm>
            <a:off x="4479519" y="2581892"/>
            <a:ext cx="713733" cy="815339"/>
          </a:xfrm>
          <a:prstGeom prst="rect">
            <a:avLst/>
          </a:prstGeom>
        </p:spPr>
      </p:pic>
      <p:pic>
        <p:nvPicPr>
          <p:cNvPr id="76" name="Picture 75"/>
          <p:cNvPicPr>
            <a:picLocks noChangeAspect="1"/>
          </p:cNvPicPr>
          <p:nvPr/>
        </p:nvPicPr>
        <p:blipFill rotWithShape="1">
          <a:blip r:embed="rId7" cstate="print">
            <a:extLst>
              <a:ext uri="{BEBA8EAE-BF5A-486C-A8C5-ECC9F3942E4B}">
                <a14:imgProps xmlns:a14="http://schemas.microsoft.com/office/drawing/2010/main">
                  <a14:imgLayer r:embed="rId8">
                    <a14:imgEffect>
                      <a14:artisticPaintStrokes/>
                    </a14:imgEffect>
                    <a14:imgEffect>
                      <a14:sharpenSoften amount="50000"/>
                    </a14:imgEffect>
                  </a14:imgLayer>
                </a14:imgProps>
              </a:ext>
              <a:ext uri="{28A0092B-C50C-407E-A947-70E740481C1C}">
                <a14:useLocalDpi xmlns:a14="http://schemas.microsoft.com/office/drawing/2010/main" val="0"/>
              </a:ext>
            </a:extLst>
          </a:blip>
          <a:srcRect b="19156"/>
          <a:stretch/>
        </p:blipFill>
        <p:spPr>
          <a:xfrm>
            <a:off x="5793077" y="1623061"/>
            <a:ext cx="713733" cy="815339"/>
          </a:xfrm>
          <a:prstGeom prst="rect">
            <a:avLst/>
          </a:prstGeom>
        </p:spPr>
      </p:pic>
      <p:sp>
        <p:nvSpPr>
          <p:cNvPr id="27" name="TextBox 26"/>
          <p:cNvSpPr txBox="1"/>
          <p:nvPr/>
        </p:nvSpPr>
        <p:spPr>
          <a:xfrm>
            <a:off x="58384" y="5471734"/>
            <a:ext cx="143771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Task 1</a:t>
            </a:r>
          </a:p>
        </p:txBody>
      </p:sp>
      <p:sp>
        <p:nvSpPr>
          <p:cNvPr id="77" name="TextBox 76"/>
          <p:cNvSpPr txBox="1"/>
          <p:nvPr/>
        </p:nvSpPr>
        <p:spPr>
          <a:xfrm>
            <a:off x="1496100" y="4572000"/>
            <a:ext cx="143771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Task 2</a:t>
            </a:r>
          </a:p>
        </p:txBody>
      </p:sp>
      <p:sp>
        <p:nvSpPr>
          <p:cNvPr id="78" name="TextBox 77"/>
          <p:cNvSpPr txBox="1"/>
          <p:nvPr/>
        </p:nvSpPr>
        <p:spPr>
          <a:xfrm>
            <a:off x="3864506" y="4224522"/>
            <a:ext cx="143771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Task 3</a:t>
            </a:r>
          </a:p>
        </p:txBody>
      </p:sp>
      <p:sp>
        <p:nvSpPr>
          <p:cNvPr id="79" name="TextBox 78"/>
          <p:cNvSpPr txBox="1"/>
          <p:nvPr/>
        </p:nvSpPr>
        <p:spPr>
          <a:xfrm>
            <a:off x="5278196" y="3296334"/>
            <a:ext cx="1352772"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Task 4</a:t>
            </a:r>
          </a:p>
        </p:txBody>
      </p:sp>
    </p:spTree>
    <p:extLst>
      <p:ext uri="{BB962C8B-B14F-4D97-AF65-F5344CB8AC3E}">
        <p14:creationId xmlns:p14="http://schemas.microsoft.com/office/powerpoint/2010/main" val="69611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22115</TotalTime>
  <Words>3566</Words>
  <Application>Microsoft Office PowerPoint</Application>
  <PresentationFormat>On-screen Show (4:3)</PresentationFormat>
  <Paragraphs>1089</Paragraphs>
  <Slides>123</Slides>
  <Notes>29</Notes>
  <HiddenSlides>0</HiddenSlides>
  <MMClips>0</MMClips>
  <ScaleCrop>false</ScaleCrop>
  <HeadingPairs>
    <vt:vector size="8" baseType="variant">
      <vt:variant>
        <vt:lpstr>Fonts Used</vt:lpstr>
      </vt:variant>
      <vt:variant>
        <vt:i4>16</vt:i4>
      </vt:variant>
      <vt:variant>
        <vt:lpstr>Theme</vt:lpstr>
      </vt:variant>
      <vt:variant>
        <vt:i4>2</vt:i4>
      </vt:variant>
      <vt:variant>
        <vt:lpstr>Embedded OLE Servers</vt:lpstr>
      </vt:variant>
      <vt:variant>
        <vt:i4>2</vt:i4>
      </vt:variant>
      <vt:variant>
        <vt:lpstr>Slide Titles</vt:lpstr>
      </vt:variant>
      <vt:variant>
        <vt:i4>123</vt:i4>
      </vt:variant>
    </vt:vector>
  </HeadingPairs>
  <TitlesOfParts>
    <vt:vector size="143" baseType="lpstr">
      <vt:lpstr>Aharoni</vt:lpstr>
      <vt:lpstr>Algerian</vt:lpstr>
      <vt:lpstr>Arial</vt:lpstr>
      <vt:lpstr>Calibri</vt:lpstr>
      <vt:lpstr>Chiller</vt:lpstr>
      <vt:lpstr>Eras Bold ITC</vt:lpstr>
      <vt:lpstr>Gill Sans MT</vt:lpstr>
      <vt:lpstr>Gill Sans MT Condensed</vt:lpstr>
      <vt:lpstr>GulimChe</vt:lpstr>
      <vt:lpstr>Gungsuh</vt:lpstr>
      <vt:lpstr>Helvetica Neue</vt:lpstr>
      <vt:lpstr>open sans</vt:lpstr>
      <vt:lpstr>Times New Roman</vt:lpstr>
      <vt:lpstr>Trebuchet MS</vt:lpstr>
      <vt:lpstr>Utsaah</vt:lpstr>
      <vt:lpstr>Verdana</vt:lpstr>
      <vt:lpstr>Office Theme</vt:lpstr>
      <vt:lpstr>1_Office Theme</vt:lpstr>
      <vt:lpstr>Microsoft PowerPoint Slide</vt:lpstr>
      <vt:lpstr>Slide</vt:lpstr>
      <vt:lpstr>Sanga  Sanga Pastors’  Conference</vt:lpstr>
      <vt:lpstr>Is this your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Vulnerability and Trust!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was , “in part…because Ham (the team leader) was so obviously anxious for the problem to be resolved and so convinced that there was nothing to talk about.”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is not courageous confrontation!</vt:lpstr>
      <vt:lpstr>PowerPoint Presentation</vt:lpstr>
      <vt:lpstr>Accountability</vt:lpstr>
      <vt:lpstr>PowerPoint Presentation</vt:lpstr>
      <vt:lpstr>PowerPoint Presentation</vt:lpstr>
      <vt:lpstr>PowerPoint Presentation</vt:lpstr>
      <vt:lpstr>PowerPoint Presentation</vt:lpstr>
      <vt:lpstr>PowerPoint Presentation</vt:lpstr>
      <vt:lpstr>PowerPoint Presentation</vt:lpstr>
      <vt:lpstr>By now, do you feel like this?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well functioning team!</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 Morrison Family</dc:creator>
  <cp:lastModifiedBy>Lancaster, Ruth</cp:lastModifiedBy>
  <cp:revision>143</cp:revision>
  <dcterms:created xsi:type="dcterms:W3CDTF">2010-01-08T06:05:14Z</dcterms:created>
  <dcterms:modified xsi:type="dcterms:W3CDTF">2018-11-20T14:01:08Z</dcterms:modified>
</cp:coreProperties>
</file>